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5" r:id="rId2"/>
  </p:sldMasterIdLst>
  <p:notesMasterIdLst>
    <p:notesMasterId r:id="rId66"/>
  </p:notesMasterIdLst>
  <p:handoutMasterIdLst>
    <p:handoutMasterId r:id="rId67"/>
  </p:handoutMasterIdLst>
  <p:sldIdLst>
    <p:sldId id="321" r:id="rId3"/>
    <p:sldId id="325" r:id="rId4"/>
    <p:sldId id="295" r:id="rId5"/>
    <p:sldId id="296" r:id="rId6"/>
    <p:sldId id="323" r:id="rId7"/>
    <p:sldId id="334" r:id="rId8"/>
    <p:sldId id="335" r:id="rId9"/>
    <p:sldId id="339" r:id="rId10"/>
    <p:sldId id="304" r:id="rId11"/>
    <p:sldId id="332" r:id="rId12"/>
    <p:sldId id="333" r:id="rId13"/>
    <p:sldId id="340" r:id="rId14"/>
    <p:sldId id="361" r:id="rId15"/>
    <p:sldId id="362" r:id="rId16"/>
    <p:sldId id="337" r:id="rId17"/>
    <p:sldId id="338" r:id="rId18"/>
    <p:sldId id="341" r:id="rId19"/>
    <p:sldId id="342" r:id="rId20"/>
    <p:sldId id="343" r:id="rId21"/>
    <p:sldId id="344" r:id="rId22"/>
    <p:sldId id="345" r:id="rId23"/>
    <p:sldId id="346" r:id="rId24"/>
    <p:sldId id="363" r:id="rId25"/>
    <p:sldId id="350" r:id="rId26"/>
    <p:sldId id="351" r:id="rId27"/>
    <p:sldId id="352" r:id="rId28"/>
    <p:sldId id="381" r:id="rId29"/>
    <p:sldId id="382" r:id="rId30"/>
    <p:sldId id="368" r:id="rId31"/>
    <p:sldId id="369" r:id="rId32"/>
    <p:sldId id="326" r:id="rId33"/>
    <p:sldId id="376" r:id="rId34"/>
    <p:sldId id="377" r:id="rId35"/>
    <p:sldId id="378" r:id="rId36"/>
    <p:sldId id="360" r:id="rId37"/>
    <p:sldId id="327" r:id="rId38"/>
    <p:sldId id="357" r:id="rId39"/>
    <p:sldId id="354" r:id="rId40"/>
    <p:sldId id="370" r:id="rId41"/>
    <p:sldId id="355" r:id="rId42"/>
    <p:sldId id="371" r:id="rId43"/>
    <p:sldId id="372" r:id="rId44"/>
    <p:sldId id="373" r:id="rId45"/>
    <p:sldId id="374" r:id="rId46"/>
    <p:sldId id="356" r:id="rId47"/>
    <p:sldId id="375" r:id="rId48"/>
    <p:sldId id="328" r:id="rId49"/>
    <p:sldId id="383" r:id="rId50"/>
    <p:sldId id="330" r:id="rId51"/>
    <p:sldId id="364" r:id="rId52"/>
    <p:sldId id="380" r:id="rId53"/>
    <p:sldId id="365" r:id="rId54"/>
    <p:sldId id="322" r:id="rId55"/>
    <p:sldId id="366" r:id="rId56"/>
    <p:sldId id="386" r:id="rId57"/>
    <p:sldId id="385" r:id="rId58"/>
    <p:sldId id="384" r:id="rId59"/>
    <p:sldId id="367" r:id="rId60"/>
    <p:sldId id="359" r:id="rId61"/>
    <p:sldId id="379" r:id="rId62"/>
    <p:sldId id="318" r:id="rId63"/>
    <p:sldId id="310" r:id="rId64"/>
    <p:sldId id="324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2B3ACBB6-A439-4C71-B74A-7BA89DAFE2B1}">
          <p14:sldIdLst>
            <p14:sldId id="321"/>
            <p14:sldId id="325"/>
            <p14:sldId id="295"/>
            <p14:sldId id="296"/>
            <p14:sldId id="323"/>
            <p14:sldId id="334"/>
            <p14:sldId id="335"/>
            <p14:sldId id="339"/>
            <p14:sldId id="304"/>
            <p14:sldId id="332"/>
            <p14:sldId id="333"/>
            <p14:sldId id="340"/>
            <p14:sldId id="361"/>
            <p14:sldId id="362"/>
            <p14:sldId id="337"/>
            <p14:sldId id="338"/>
            <p14:sldId id="341"/>
            <p14:sldId id="342"/>
            <p14:sldId id="343"/>
            <p14:sldId id="344"/>
            <p14:sldId id="345"/>
            <p14:sldId id="346"/>
            <p14:sldId id="363"/>
            <p14:sldId id="350"/>
            <p14:sldId id="351"/>
            <p14:sldId id="352"/>
            <p14:sldId id="381"/>
            <p14:sldId id="382"/>
            <p14:sldId id="368"/>
            <p14:sldId id="369"/>
            <p14:sldId id="326"/>
            <p14:sldId id="376"/>
            <p14:sldId id="377"/>
            <p14:sldId id="378"/>
            <p14:sldId id="360"/>
            <p14:sldId id="327"/>
            <p14:sldId id="357"/>
            <p14:sldId id="354"/>
            <p14:sldId id="370"/>
            <p14:sldId id="355"/>
            <p14:sldId id="371"/>
            <p14:sldId id="372"/>
            <p14:sldId id="373"/>
            <p14:sldId id="374"/>
            <p14:sldId id="356"/>
            <p14:sldId id="375"/>
            <p14:sldId id="328"/>
            <p14:sldId id="383"/>
            <p14:sldId id="330"/>
            <p14:sldId id="364"/>
            <p14:sldId id="380"/>
            <p14:sldId id="365"/>
            <p14:sldId id="322"/>
            <p14:sldId id="366"/>
            <p14:sldId id="386"/>
            <p14:sldId id="385"/>
            <p14:sldId id="384"/>
            <p14:sldId id="367"/>
            <p14:sldId id="359"/>
            <p14:sldId id="379"/>
            <p14:sldId id="318"/>
            <p14:sldId id="310"/>
            <p14:sldId id="324"/>
          </p14:sldIdLst>
        </p14:section>
        <p14:section name="Reference Slides" id="{99B27B76-0F37-45EC-94C0-E7A674B6CDD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2F2F1"/>
    <a:srgbClr val="FAFAFA"/>
    <a:srgbClr val="FCFCFC"/>
    <a:srgbClr val="F36E21"/>
    <a:srgbClr val="27BEC7"/>
    <a:srgbClr val="1DB14B"/>
    <a:srgbClr val="FFC20E"/>
    <a:srgbClr val="0090D2"/>
    <a:srgbClr val="5FB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80131-4FF9-4BB7-A2A0-BEA220D3A461}" v="28" dt="2018-11-03T17:27:21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05" autoAdjust="0"/>
    <p:restoredTop sz="97586" autoAdjust="0"/>
  </p:normalViewPr>
  <p:slideViewPr>
    <p:cSldViewPr snapToGrid="0">
      <p:cViewPr varScale="1">
        <p:scale>
          <a:sx n="90" d="100"/>
          <a:sy n="90" d="100"/>
        </p:scale>
        <p:origin x="572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y Johnston" userId="4930901e9435c751" providerId="LiveId" clId="{CEEE2B27-99D6-4A4B-B289-5B3F9E7D6D7D}"/>
    <pc:docChg chg="undo custSel addSld delSld modSld delMainMaster modSection">
      <pc:chgData name="Jamey Johnston" userId="4930901e9435c751" providerId="LiveId" clId="{CEEE2B27-99D6-4A4B-B289-5B3F9E7D6D7D}" dt="2018-11-03T16:22:42.705" v="198" actId="478"/>
      <pc:docMkLst>
        <pc:docMk/>
      </pc:docMkLst>
      <pc:sldChg chg="del">
        <pc:chgData name="Jamey Johnston" userId="4930901e9435c751" providerId="LiveId" clId="{CEEE2B27-99D6-4A4B-B289-5B3F9E7D6D7D}" dt="2018-11-03T16:08:48.749" v="18" actId="2696"/>
        <pc:sldMkLst>
          <pc:docMk/>
          <pc:sldMk cId="324988059" sldId="256"/>
        </pc:sldMkLst>
      </pc:sldChg>
      <pc:sldChg chg="addSp delSp modSp">
        <pc:chgData name="Jamey Johnston" userId="4930901e9435c751" providerId="LiveId" clId="{CEEE2B27-99D6-4A4B-B289-5B3F9E7D6D7D}" dt="2018-11-03T16:12:05.691" v="99" actId="20577"/>
        <pc:sldMkLst>
          <pc:docMk/>
          <pc:sldMk cId="1515512664" sldId="310"/>
        </pc:sldMkLst>
        <pc:spChg chg="add del mod">
          <ac:chgData name="Jamey Johnston" userId="4930901e9435c751" providerId="LiveId" clId="{CEEE2B27-99D6-4A4B-B289-5B3F9E7D6D7D}" dt="2018-11-03T16:10:46.155" v="83" actId="478"/>
          <ac:spMkLst>
            <pc:docMk/>
            <pc:sldMk cId="1515512664" sldId="310"/>
            <ac:spMk id="3" creationId="{2F7CBED9-405D-43E2-8176-E88F14B25CD6}"/>
          </ac:spMkLst>
        </pc:spChg>
        <pc:spChg chg="add del mod">
          <ac:chgData name="Jamey Johnston" userId="4930901e9435c751" providerId="LiveId" clId="{CEEE2B27-99D6-4A4B-B289-5B3F9E7D6D7D}" dt="2018-11-03T16:11:21.090" v="87" actId="478"/>
          <ac:spMkLst>
            <pc:docMk/>
            <pc:sldMk cId="1515512664" sldId="310"/>
            <ac:spMk id="5" creationId="{72802832-6EEF-4DE2-9DD2-12293EC69FDE}"/>
          </ac:spMkLst>
        </pc:spChg>
        <pc:spChg chg="add del mod">
          <ac:chgData name="Jamey Johnston" userId="4930901e9435c751" providerId="LiveId" clId="{CEEE2B27-99D6-4A4B-B289-5B3F9E7D6D7D}" dt="2018-11-03T16:11:25.066" v="89" actId="478"/>
          <ac:spMkLst>
            <pc:docMk/>
            <pc:sldMk cId="1515512664" sldId="310"/>
            <ac:spMk id="7" creationId="{C2AE67EF-96CE-43A5-9C4D-E0D21CAD5888}"/>
          </ac:spMkLst>
        </pc:spChg>
        <pc:spChg chg="add del mod">
          <ac:chgData name="Jamey Johnston" userId="4930901e9435c751" providerId="LiveId" clId="{CEEE2B27-99D6-4A4B-B289-5B3F9E7D6D7D}" dt="2018-11-03T16:11:29.249" v="91" actId="478"/>
          <ac:spMkLst>
            <pc:docMk/>
            <pc:sldMk cId="1515512664" sldId="310"/>
            <ac:spMk id="9" creationId="{B93D2796-082F-4FF1-A02E-E99897887876}"/>
          </ac:spMkLst>
        </pc:spChg>
        <pc:spChg chg="add del mod">
          <ac:chgData name="Jamey Johnston" userId="4930901e9435c751" providerId="LiveId" clId="{CEEE2B27-99D6-4A4B-B289-5B3F9E7D6D7D}" dt="2018-11-03T16:11:33.162" v="93" actId="478"/>
          <ac:spMkLst>
            <pc:docMk/>
            <pc:sldMk cId="1515512664" sldId="310"/>
            <ac:spMk id="11" creationId="{90C328F6-63CA-4879-A352-615DA74D2608}"/>
          </ac:spMkLst>
        </pc:spChg>
        <pc:spChg chg="add del mod">
          <ac:chgData name="Jamey Johnston" userId="4930901e9435c751" providerId="LiveId" clId="{CEEE2B27-99D6-4A4B-B289-5B3F9E7D6D7D}" dt="2018-11-03T16:11:36.506" v="95" actId="478"/>
          <ac:spMkLst>
            <pc:docMk/>
            <pc:sldMk cId="1515512664" sldId="310"/>
            <ac:spMk id="13" creationId="{B427B229-3CB2-4B39-BAB4-DB1E5B19DEF3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39" creationId="{715C0798-D012-4573-B69F-BFA965E6E508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0" creationId="{BF48207A-86BC-48A3-928A-87A730FA39C1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1" creationId="{EEFFFC65-64A8-4D3D-8110-F43AC4E5DD84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2" creationId="{666EC5F4-36E5-4017-815F-E4407E20170D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3" creationId="{AF9EE801-DCCD-41C1-9ADB-CD7C39A98104}"/>
          </ac:spMkLst>
        </pc:spChg>
        <pc:spChg chg="mod">
          <ac:chgData name="Jamey Johnston" userId="4930901e9435c751" providerId="LiveId" clId="{CEEE2B27-99D6-4A4B-B289-5B3F9E7D6D7D}" dt="2018-11-03T16:09:23.070" v="65" actId="20577"/>
          <ac:spMkLst>
            <pc:docMk/>
            <pc:sldMk cId="1515512664" sldId="310"/>
            <ac:spMk id="44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09:59.756" v="76"/>
          <ac:spMkLst>
            <pc:docMk/>
            <pc:sldMk cId="1515512664" sldId="310"/>
            <ac:spMk id="45" creationId="{00000000-0000-0000-0000-000000000000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6" creationId="{5361EB97-DD9B-4F16-AC14-0A7210549B07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7" creationId="{181713DD-AF3D-41AF-9FD6-442C53F3245E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8" creationId="{5DB6F1EA-1BF9-433B-9C2C-42A350EE5264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49" creationId="{A7A73D29-F997-411C-B0A2-6979370E7B79}"/>
          </ac:spMkLst>
        </pc:spChg>
        <pc:spChg chg="add">
          <ac:chgData name="Jamey Johnston" userId="4930901e9435c751" providerId="LiveId" clId="{CEEE2B27-99D6-4A4B-B289-5B3F9E7D6D7D}" dt="2018-11-03T16:11:39.975" v="97"/>
          <ac:spMkLst>
            <pc:docMk/>
            <pc:sldMk cId="1515512664" sldId="310"/>
            <ac:spMk id="50" creationId="{7C05CAEE-BCEB-458D-90BE-CA9C60CE1DC2}"/>
          </ac:spMkLst>
        </pc:spChg>
        <pc:spChg chg="del">
          <ac:chgData name="Jamey Johnston" userId="4930901e9435c751" providerId="LiveId" clId="{CEEE2B27-99D6-4A4B-B289-5B3F9E7D6D7D}" dt="2018-11-03T16:09:09.006" v="31"/>
          <ac:spMkLst>
            <pc:docMk/>
            <pc:sldMk cId="1515512664" sldId="310"/>
            <ac:spMk id="100" creationId="{501B2231-25EC-F244-B170-9086B472C8F0}"/>
          </ac:spMkLst>
        </pc:spChg>
        <pc:spChg chg="del">
          <ac:chgData name="Jamey Johnston" userId="4930901e9435c751" providerId="LiveId" clId="{CEEE2B27-99D6-4A4B-B289-5B3F9E7D6D7D}" dt="2018-11-03T16:11:20.754" v="86" actId="478"/>
          <ac:spMkLst>
            <pc:docMk/>
            <pc:sldMk cId="1515512664" sldId="310"/>
            <ac:spMk id="150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1:22.763" v="88" actId="478"/>
          <ac:spMkLst>
            <pc:docMk/>
            <pc:sldMk cId="1515512664" sldId="310"/>
            <ac:spMk id="152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1:27.285" v="90" actId="478"/>
          <ac:spMkLst>
            <pc:docMk/>
            <pc:sldMk cId="1515512664" sldId="310"/>
            <ac:spMk id="153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1:31.327" v="92" actId="478"/>
          <ac:spMkLst>
            <pc:docMk/>
            <pc:sldMk cId="1515512664" sldId="310"/>
            <ac:spMk id="154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1:35.393" v="94" actId="478"/>
          <ac:spMkLst>
            <pc:docMk/>
            <pc:sldMk cId="1515512664" sldId="310"/>
            <ac:spMk id="155" creationId="{00000000-0000-0000-0000-000000000000}"/>
          </ac:spMkLst>
        </pc:spChg>
        <pc:spChg chg="del mod">
          <ac:chgData name="Jamey Johnston" userId="4930901e9435c751" providerId="LiveId" clId="{CEEE2B27-99D6-4A4B-B289-5B3F9E7D6D7D}" dt="2018-11-03T16:11:38.130" v="96" actId="478"/>
          <ac:spMkLst>
            <pc:docMk/>
            <pc:sldMk cId="1515512664" sldId="310"/>
            <ac:spMk id="156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12:05.691" v="99" actId="20577"/>
          <ac:spMkLst>
            <pc:docMk/>
            <pc:sldMk cId="1515512664" sldId="310"/>
            <ac:spMk id="157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12:00.578" v="98" actId="20577"/>
          <ac:spMkLst>
            <pc:docMk/>
            <pc:sldMk cId="1515512664" sldId="310"/>
            <ac:spMk id="158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0:38.860" v="82" actId="478"/>
          <ac:spMkLst>
            <pc:docMk/>
            <pc:sldMk cId="1515512664" sldId="310"/>
            <ac:spMk id="159" creationId="{00000000-0000-0000-0000-000000000000}"/>
          </ac:spMkLst>
        </pc:spChg>
        <pc:grpChg chg="del">
          <ac:chgData name="Jamey Johnston" userId="4930901e9435c751" providerId="LiveId" clId="{CEEE2B27-99D6-4A4B-B289-5B3F9E7D6D7D}" dt="2018-11-03T16:10:47.689" v="84" actId="478"/>
          <ac:grpSpMkLst>
            <pc:docMk/>
            <pc:sldMk cId="1515512664" sldId="310"/>
            <ac:grpSpMk id="88" creationId="{00000000-0000-0000-0000-000000000000}"/>
          </ac:grpSpMkLst>
        </pc:grpChg>
        <pc:picChg chg="add">
          <ac:chgData name="Jamey Johnston" userId="4930901e9435c751" providerId="LiveId" clId="{CEEE2B27-99D6-4A4B-B289-5B3F9E7D6D7D}" dt="2018-11-03T16:09:09.006" v="31"/>
          <ac:picMkLst>
            <pc:docMk/>
            <pc:sldMk cId="1515512664" sldId="310"/>
            <ac:picMk id="26" creationId="{98FCE110-CF7C-4085-81D8-DD995A89514A}"/>
          </ac:picMkLst>
        </pc:picChg>
      </pc:sldChg>
      <pc:sldChg chg="addSp delSp modSp">
        <pc:chgData name="Jamey Johnston" userId="4930901e9435c751" providerId="LiveId" clId="{CEEE2B27-99D6-4A4B-B289-5B3F9E7D6D7D}" dt="2018-11-03T16:08:41.259" v="17" actId="20577"/>
        <pc:sldMkLst>
          <pc:docMk/>
          <pc:sldMk cId="1690938764" sldId="321"/>
        </pc:sldMkLst>
        <pc:spChg chg="mod">
          <ac:chgData name="Jamey Johnston" userId="4930901e9435c751" providerId="LiveId" clId="{CEEE2B27-99D6-4A4B-B289-5B3F9E7D6D7D}" dt="2018-11-03T16:08:41.259" v="17" actId="20577"/>
          <ac:spMkLst>
            <pc:docMk/>
            <pc:sldMk cId="1690938764" sldId="321"/>
            <ac:spMk id="3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07:54.180" v="2" actId="14100"/>
          <ac:spMkLst>
            <pc:docMk/>
            <pc:sldMk cId="1690938764" sldId="321"/>
            <ac:spMk id="4" creationId="{00000000-0000-0000-0000-000000000000}"/>
          </ac:spMkLst>
        </pc:spChg>
        <pc:spChg chg="add mod">
          <ac:chgData name="Jamey Johnston" userId="4930901e9435c751" providerId="LiveId" clId="{CEEE2B27-99D6-4A4B-B289-5B3F9E7D6D7D}" dt="2018-11-03T16:08:08.401" v="4" actId="1076"/>
          <ac:spMkLst>
            <pc:docMk/>
            <pc:sldMk cId="1690938764" sldId="321"/>
            <ac:spMk id="5" creationId="{30A741B2-7706-4C21-9F90-8C89AAB74507}"/>
          </ac:spMkLst>
        </pc:spChg>
        <pc:spChg chg="add del">
          <ac:chgData name="Jamey Johnston" userId="4930901e9435c751" providerId="LiveId" clId="{CEEE2B27-99D6-4A4B-B289-5B3F9E7D6D7D}" dt="2018-11-03T16:08:21.105" v="6"/>
          <ac:spMkLst>
            <pc:docMk/>
            <pc:sldMk cId="1690938764" sldId="321"/>
            <ac:spMk id="6" creationId="{84B4D68D-41D4-438A-B7BE-5CDF48D5EE9B}"/>
          </ac:spMkLst>
        </pc:spChg>
      </pc:sldChg>
      <pc:sldChg chg="delSp modSp">
        <pc:chgData name="Jamey Johnston" userId="4930901e9435c751" providerId="LiveId" clId="{CEEE2B27-99D6-4A4B-B289-5B3F9E7D6D7D}" dt="2018-11-03T16:12:43.186" v="134" actId="20577"/>
        <pc:sldMkLst>
          <pc:docMk/>
          <pc:sldMk cId="3666506997" sldId="324"/>
        </pc:sldMkLst>
        <pc:spChg chg="mod">
          <ac:chgData name="Jamey Johnston" userId="4930901e9435c751" providerId="LiveId" clId="{CEEE2B27-99D6-4A4B-B289-5B3F9E7D6D7D}" dt="2018-11-03T16:12:43.186" v="134" actId="20577"/>
          <ac:spMkLst>
            <pc:docMk/>
            <pc:sldMk cId="3666506997" sldId="324"/>
            <ac:spMk id="13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12:13.930" v="101" actId="20577"/>
          <ac:spMkLst>
            <pc:docMk/>
            <pc:sldMk cId="3666506997" sldId="324"/>
            <ac:spMk id="14" creationId="{00000000-0000-0000-0000-000000000000}"/>
          </ac:spMkLst>
        </pc:spChg>
        <pc:spChg chg="del mod">
          <ac:chgData name="Jamey Johnston" userId="4930901e9435c751" providerId="LiveId" clId="{CEEE2B27-99D6-4A4B-B289-5B3F9E7D6D7D}" dt="2018-11-03T16:12:35.131" v="113" actId="478"/>
          <ac:spMkLst>
            <pc:docMk/>
            <pc:sldMk cId="3666506997" sldId="324"/>
            <ac:spMk id="15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2:37.577" v="115" actId="478"/>
          <ac:spMkLst>
            <pc:docMk/>
            <pc:sldMk cId="3666506997" sldId="324"/>
            <ac:spMk id="17" creationId="{00000000-0000-0000-0000-000000000000}"/>
          </ac:spMkLst>
        </pc:spChg>
        <pc:spChg chg="del">
          <ac:chgData name="Jamey Johnston" userId="4930901e9435c751" providerId="LiveId" clId="{CEEE2B27-99D6-4A4B-B289-5B3F9E7D6D7D}" dt="2018-11-03T16:12:36.355" v="114" actId="478"/>
          <ac:spMkLst>
            <pc:docMk/>
            <pc:sldMk cId="3666506997" sldId="324"/>
            <ac:spMk id="18" creationId="{00000000-0000-0000-0000-000000000000}"/>
          </ac:spMkLst>
        </pc:spChg>
      </pc:sldChg>
      <pc:sldChg chg="addSp delSp modSp add">
        <pc:chgData name="Jamey Johnston" userId="4930901e9435c751" providerId="LiveId" clId="{CEEE2B27-99D6-4A4B-B289-5B3F9E7D6D7D}" dt="2018-11-03T16:22:42.705" v="198" actId="478"/>
        <pc:sldMkLst>
          <pc:docMk/>
          <pc:sldMk cId="3070995437" sldId="385"/>
        </pc:sldMkLst>
        <pc:spChg chg="add del mod">
          <ac:chgData name="Jamey Johnston" userId="4930901e9435c751" providerId="LiveId" clId="{CEEE2B27-99D6-4A4B-B289-5B3F9E7D6D7D}" dt="2018-11-03T16:22:42.705" v="198" actId="478"/>
          <ac:spMkLst>
            <pc:docMk/>
            <pc:sldMk cId="3070995437" sldId="385"/>
            <ac:spMk id="5" creationId="{9496A534-35D1-4F0B-BEBC-3E4B71AF610E}"/>
          </ac:spMkLst>
        </pc:spChg>
        <pc:spChg chg="mod">
          <ac:chgData name="Jamey Johnston" userId="4930901e9435c751" providerId="LiveId" clId="{CEEE2B27-99D6-4A4B-B289-5B3F9E7D6D7D}" dt="2018-11-03T16:15:02.297" v="165" actId="20577"/>
          <ac:spMkLst>
            <pc:docMk/>
            <pc:sldMk cId="3070995437" sldId="385"/>
            <ac:spMk id="38" creationId="{00000000-0000-0000-0000-000000000000}"/>
          </ac:spMkLst>
        </pc:spChg>
        <pc:spChg chg="mod">
          <ac:chgData name="Jamey Johnston" userId="4930901e9435c751" providerId="LiveId" clId="{CEEE2B27-99D6-4A4B-B289-5B3F9E7D6D7D}" dt="2018-11-03T16:22:19.616" v="195" actId="20577"/>
          <ac:spMkLst>
            <pc:docMk/>
            <pc:sldMk cId="3070995437" sldId="385"/>
            <ac:spMk id="46" creationId="{00000000-0000-0000-0000-000000000000}"/>
          </ac:spMkLst>
        </pc:spChg>
        <pc:picChg chg="del">
          <ac:chgData name="Jamey Johnston" userId="4930901e9435c751" providerId="LiveId" clId="{CEEE2B27-99D6-4A4B-B289-5B3F9E7D6D7D}" dt="2018-11-03T16:22:38.694" v="196" actId="478"/>
          <ac:picMkLst>
            <pc:docMk/>
            <pc:sldMk cId="3070995437" sldId="385"/>
            <ac:picMk id="2" creationId="{B30554EA-74EC-400E-9682-38AF729DEF0F}"/>
          </ac:picMkLst>
        </pc:picChg>
        <pc:picChg chg="del">
          <ac:chgData name="Jamey Johnston" userId="4930901e9435c751" providerId="LiveId" clId="{CEEE2B27-99D6-4A4B-B289-5B3F9E7D6D7D}" dt="2018-11-03T16:22:39.480" v="197" actId="478"/>
          <ac:picMkLst>
            <pc:docMk/>
            <pc:sldMk cId="3070995437" sldId="385"/>
            <ac:picMk id="3" creationId="{4A4BEE9A-64BA-44B6-B2F6-68CECF87C9CF}"/>
          </ac:picMkLst>
        </pc:picChg>
      </pc:sldChg>
      <pc:sldMasterChg chg="del delSldLayout">
        <pc:chgData name="Jamey Johnston" userId="4930901e9435c751" providerId="LiveId" clId="{CEEE2B27-99D6-4A4B-B289-5B3F9E7D6D7D}" dt="2018-11-03T16:08:48.827" v="30" actId="2696"/>
        <pc:sldMasterMkLst>
          <pc:docMk/>
          <pc:sldMasterMk cId="4183657083" sldId="2147483699"/>
        </pc:sldMasterMkLst>
        <pc:sldLayoutChg chg="del">
          <pc:chgData name="Jamey Johnston" userId="4930901e9435c751" providerId="LiveId" clId="{CEEE2B27-99D6-4A4B-B289-5B3F9E7D6D7D}" dt="2018-11-03T16:08:48.757" v="19" actId="2696"/>
          <pc:sldLayoutMkLst>
            <pc:docMk/>
            <pc:sldMasterMk cId="4183657083" sldId="2147483699"/>
            <pc:sldLayoutMk cId="373274457" sldId="2147483700"/>
          </pc:sldLayoutMkLst>
        </pc:sldLayoutChg>
        <pc:sldLayoutChg chg="del">
          <pc:chgData name="Jamey Johnston" userId="4930901e9435c751" providerId="LiveId" clId="{CEEE2B27-99D6-4A4B-B289-5B3F9E7D6D7D}" dt="2018-11-03T16:08:48.761" v="20" actId="2696"/>
          <pc:sldLayoutMkLst>
            <pc:docMk/>
            <pc:sldMasterMk cId="4183657083" sldId="2147483699"/>
            <pc:sldLayoutMk cId="2828102866" sldId="2147483701"/>
          </pc:sldLayoutMkLst>
        </pc:sldLayoutChg>
        <pc:sldLayoutChg chg="del">
          <pc:chgData name="Jamey Johnston" userId="4930901e9435c751" providerId="LiveId" clId="{CEEE2B27-99D6-4A4B-B289-5B3F9E7D6D7D}" dt="2018-11-03T16:08:48.768" v="21" actId="2696"/>
          <pc:sldLayoutMkLst>
            <pc:docMk/>
            <pc:sldMasterMk cId="4183657083" sldId="2147483699"/>
            <pc:sldLayoutMk cId="108359260" sldId="2147483702"/>
          </pc:sldLayoutMkLst>
        </pc:sldLayoutChg>
        <pc:sldLayoutChg chg="del">
          <pc:chgData name="Jamey Johnston" userId="4930901e9435c751" providerId="LiveId" clId="{CEEE2B27-99D6-4A4B-B289-5B3F9E7D6D7D}" dt="2018-11-03T16:08:48.773" v="22" actId="2696"/>
          <pc:sldLayoutMkLst>
            <pc:docMk/>
            <pc:sldMasterMk cId="4183657083" sldId="2147483699"/>
            <pc:sldLayoutMk cId="3775967978" sldId="2147483703"/>
          </pc:sldLayoutMkLst>
        </pc:sldLayoutChg>
        <pc:sldLayoutChg chg="del">
          <pc:chgData name="Jamey Johnston" userId="4930901e9435c751" providerId="LiveId" clId="{CEEE2B27-99D6-4A4B-B289-5B3F9E7D6D7D}" dt="2018-11-03T16:08:48.779" v="23" actId="2696"/>
          <pc:sldLayoutMkLst>
            <pc:docMk/>
            <pc:sldMasterMk cId="4183657083" sldId="2147483699"/>
            <pc:sldLayoutMk cId="3904954651" sldId="2147483704"/>
          </pc:sldLayoutMkLst>
        </pc:sldLayoutChg>
        <pc:sldLayoutChg chg="del">
          <pc:chgData name="Jamey Johnston" userId="4930901e9435c751" providerId="LiveId" clId="{CEEE2B27-99D6-4A4B-B289-5B3F9E7D6D7D}" dt="2018-11-03T16:08:48.783" v="24" actId="2696"/>
          <pc:sldLayoutMkLst>
            <pc:docMk/>
            <pc:sldMasterMk cId="4183657083" sldId="2147483699"/>
            <pc:sldLayoutMk cId="3355107166" sldId="2147483705"/>
          </pc:sldLayoutMkLst>
        </pc:sldLayoutChg>
        <pc:sldLayoutChg chg="del">
          <pc:chgData name="Jamey Johnston" userId="4930901e9435c751" providerId="LiveId" clId="{CEEE2B27-99D6-4A4B-B289-5B3F9E7D6D7D}" dt="2018-11-03T16:08:48.789" v="25" actId="2696"/>
          <pc:sldLayoutMkLst>
            <pc:docMk/>
            <pc:sldMasterMk cId="4183657083" sldId="2147483699"/>
            <pc:sldLayoutMk cId="3019460525" sldId="2147483706"/>
          </pc:sldLayoutMkLst>
        </pc:sldLayoutChg>
        <pc:sldLayoutChg chg="del">
          <pc:chgData name="Jamey Johnston" userId="4930901e9435c751" providerId="LiveId" clId="{CEEE2B27-99D6-4A4B-B289-5B3F9E7D6D7D}" dt="2018-11-03T16:08:48.795" v="26" actId="2696"/>
          <pc:sldLayoutMkLst>
            <pc:docMk/>
            <pc:sldMasterMk cId="4183657083" sldId="2147483699"/>
            <pc:sldLayoutMk cId="4153223375" sldId="2147483707"/>
          </pc:sldLayoutMkLst>
        </pc:sldLayoutChg>
        <pc:sldLayoutChg chg="del">
          <pc:chgData name="Jamey Johnston" userId="4930901e9435c751" providerId="LiveId" clId="{CEEE2B27-99D6-4A4B-B289-5B3F9E7D6D7D}" dt="2018-11-03T16:08:48.802" v="27" actId="2696"/>
          <pc:sldLayoutMkLst>
            <pc:docMk/>
            <pc:sldMasterMk cId="4183657083" sldId="2147483699"/>
            <pc:sldLayoutMk cId="473625829" sldId="2147483708"/>
          </pc:sldLayoutMkLst>
        </pc:sldLayoutChg>
        <pc:sldLayoutChg chg="del">
          <pc:chgData name="Jamey Johnston" userId="4930901e9435c751" providerId="LiveId" clId="{CEEE2B27-99D6-4A4B-B289-5B3F9E7D6D7D}" dt="2018-11-03T16:08:48.810" v="28" actId="2696"/>
          <pc:sldLayoutMkLst>
            <pc:docMk/>
            <pc:sldMasterMk cId="4183657083" sldId="2147483699"/>
            <pc:sldLayoutMk cId="743103748" sldId="2147483709"/>
          </pc:sldLayoutMkLst>
        </pc:sldLayoutChg>
        <pc:sldLayoutChg chg="del">
          <pc:chgData name="Jamey Johnston" userId="4930901e9435c751" providerId="LiveId" clId="{CEEE2B27-99D6-4A4B-B289-5B3F9E7D6D7D}" dt="2018-11-03T16:08:48.816" v="29" actId="2696"/>
          <pc:sldLayoutMkLst>
            <pc:docMk/>
            <pc:sldMasterMk cId="4183657083" sldId="2147483699"/>
            <pc:sldLayoutMk cId="2290282479" sldId="2147483710"/>
          </pc:sldLayoutMkLst>
        </pc:sldLayoutChg>
      </pc:sldMasterChg>
    </pc:docChg>
  </pc:docChgLst>
  <pc:docChgLst>
    <pc:chgData name="Jamey Johnston" userId="4930901e9435c751" providerId="LiveId" clId="{30680131-4FF9-4BB7-A2A0-BEA220D3A461}"/>
    <pc:docChg chg="custSel addSld modSld sldOrd">
      <pc:chgData name="Jamey Johnston" userId="4930901e9435c751" providerId="LiveId" clId="{30680131-4FF9-4BB7-A2A0-BEA220D3A461}" dt="2018-11-03T17:27:30.410" v="62" actId="14100"/>
      <pc:docMkLst>
        <pc:docMk/>
      </pc:docMkLst>
      <pc:sldChg chg="addSp delSp modSp ord">
        <pc:chgData name="Jamey Johnston" userId="4930901e9435c751" providerId="LiveId" clId="{30680131-4FF9-4BB7-A2A0-BEA220D3A461}" dt="2018-11-03T17:27:30.410" v="62" actId="14100"/>
        <pc:sldMkLst>
          <pc:docMk/>
          <pc:sldMk cId="3070995437" sldId="385"/>
        </pc:sldMkLst>
        <pc:spChg chg="add del mod">
          <ac:chgData name="Jamey Johnston" userId="4930901e9435c751" providerId="LiveId" clId="{30680131-4FF9-4BB7-A2A0-BEA220D3A461}" dt="2018-11-03T17:21:02.940" v="26" actId="478"/>
          <ac:spMkLst>
            <pc:docMk/>
            <pc:sldMk cId="3070995437" sldId="385"/>
            <ac:spMk id="10" creationId="{3C332640-4218-4988-8C14-3FF6ADE9D640}"/>
          </ac:spMkLst>
        </pc:spChg>
        <pc:spChg chg="del">
          <ac:chgData name="Jamey Johnston" userId="4930901e9435c751" providerId="LiveId" clId="{30680131-4FF9-4BB7-A2A0-BEA220D3A461}" dt="2018-11-03T17:20:58.198" v="25" actId="478"/>
          <ac:spMkLst>
            <pc:docMk/>
            <pc:sldMk cId="3070995437" sldId="385"/>
            <ac:spMk id="46" creationId="{00000000-0000-0000-0000-000000000000}"/>
          </ac:spMkLst>
        </pc:spChg>
        <pc:picChg chg="add del mod">
          <ac:chgData name="Jamey Johnston" userId="4930901e9435c751" providerId="LiveId" clId="{30680131-4FF9-4BB7-A2A0-BEA220D3A461}" dt="2018-11-03T17:26:44.653" v="51" actId="478"/>
          <ac:picMkLst>
            <pc:docMk/>
            <pc:sldMk cId="3070995437" sldId="385"/>
            <ac:picMk id="2" creationId="{1AF86E4E-ED93-41B1-A615-01312A31A9DB}"/>
          </ac:picMkLst>
        </pc:picChg>
        <pc:picChg chg="add del mod">
          <ac:chgData name="Jamey Johnston" userId="4930901e9435c751" providerId="LiveId" clId="{30680131-4FF9-4BB7-A2A0-BEA220D3A461}" dt="2018-11-03T17:26:43.902" v="50" actId="478"/>
          <ac:picMkLst>
            <pc:docMk/>
            <pc:sldMk cId="3070995437" sldId="385"/>
            <ac:picMk id="3" creationId="{9A504101-C9AE-44BF-9D37-8201196F9362}"/>
          </ac:picMkLst>
        </pc:picChg>
        <pc:picChg chg="add del">
          <ac:chgData name="Jamey Johnston" userId="4930901e9435c751" providerId="LiveId" clId="{30680131-4FF9-4BB7-A2A0-BEA220D3A461}" dt="2018-11-03T17:15:24.934" v="11"/>
          <ac:picMkLst>
            <pc:docMk/>
            <pc:sldMk cId="3070995437" sldId="385"/>
            <ac:picMk id="4" creationId="{C9E31E20-3B99-4C70-90BC-3684A1BFFE26}"/>
          </ac:picMkLst>
        </pc:picChg>
        <pc:picChg chg="add del mod">
          <ac:chgData name="Jamey Johnston" userId="4930901e9435c751" providerId="LiveId" clId="{30680131-4FF9-4BB7-A2A0-BEA220D3A461}" dt="2018-11-03T17:26:47.322" v="54" actId="478"/>
          <ac:picMkLst>
            <pc:docMk/>
            <pc:sldMk cId="3070995437" sldId="385"/>
            <ac:picMk id="5" creationId="{96219B16-D79B-4C13-9DBF-FAECABE09B34}"/>
          </ac:picMkLst>
        </pc:picChg>
        <pc:picChg chg="add del mod">
          <ac:chgData name="Jamey Johnston" userId="4930901e9435c751" providerId="LiveId" clId="{30680131-4FF9-4BB7-A2A0-BEA220D3A461}" dt="2018-11-03T17:26:42.997" v="49" actId="478"/>
          <ac:picMkLst>
            <pc:docMk/>
            <pc:sldMk cId="3070995437" sldId="385"/>
            <ac:picMk id="8" creationId="{2A4D8BF6-3261-4994-85A7-0728C5987AA1}"/>
          </ac:picMkLst>
        </pc:picChg>
        <pc:picChg chg="add del mod">
          <ac:chgData name="Jamey Johnston" userId="4930901e9435c751" providerId="LiveId" clId="{30680131-4FF9-4BB7-A2A0-BEA220D3A461}" dt="2018-11-03T17:26:42.084" v="48" actId="478"/>
          <ac:picMkLst>
            <pc:docMk/>
            <pc:sldMk cId="3070995437" sldId="385"/>
            <ac:picMk id="11" creationId="{98793C22-4285-49A5-B578-8DD0A85B352C}"/>
          </ac:picMkLst>
        </pc:picChg>
        <pc:picChg chg="add mod">
          <ac:chgData name="Jamey Johnston" userId="4930901e9435c751" providerId="LiveId" clId="{30680131-4FF9-4BB7-A2A0-BEA220D3A461}" dt="2018-11-03T17:26:52.069" v="57" actId="1076"/>
          <ac:picMkLst>
            <pc:docMk/>
            <pc:sldMk cId="3070995437" sldId="385"/>
            <ac:picMk id="12" creationId="{9FD176C7-731F-432E-9B36-8E574C082166}"/>
          </ac:picMkLst>
        </pc:picChg>
        <pc:picChg chg="add mod">
          <ac:chgData name="Jamey Johnston" userId="4930901e9435c751" providerId="LiveId" clId="{30680131-4FF9-4BB7-A2A0-BEA220D3A461}" dt="2018-11-03T17:26:54.267" v="58" actId="1076"/>
          <ac:picMkLst>
            <pc:docMk/>
            <pc:sldMk cId="3070995437" sldId="385"/>
            <ac:picMk id="13" creationId="{B8CEE244-5AF9-4646-B4C9-3654053DCDCE}"/>
          </ac:picMkLst>
        </pc:picChg>
        <pc:picChg chg="add mod">
          <ac:chgData name="Jamey Johnston" userId="4930901e9435c751" providerId="LiveId" clId="{30680131-4FF9-4BB7-A2A0-BEA220D3A461}" dt="2018-11-03T17:27:30.410" v="62" actId="14100"/>
          <ac:picMkLst>
            <pc:docMk/>
            <pc:sldMk cId="3070995437" sldId="385"/>
            <ac:picMk id="14" creationId="{039F3FEA-64DF-47FD-9170-ACD1F680C792}"/>
          </ac:picMkLst>
        </pc:picChg>
        <pc:cxnChg chg="add del mod">
          <ac:chgData name="Jamey Johnston" userId="4930901e9435c751" providerId="LiveId" clId="{30680131-4FF9-4BB7-A2A0-BEA220D3A461}" dt="2018-11-03T17:26:48.122" v="55" actId="478"/>
          <ac:cxnSpMkLst>
            <pc:docMk/>
            <pc:sldMk cId="3070995437" sldId="385"/>
            <ac:cxnSpMk id="7" creationId="{EC3262E0-4D05-46F9-90E2-BC4E0077F85D}"/>
          </ac:cxnSpMkLst>
        </pc:cxnChg>
      </pc:sldChg>
      <pc:sldChg chg="delSp modSp add">
        <pc:chgData name="Jamey Johnston" userId="4930901e9435c751" providerId="LiveId" clId="{30680131-4FF9-4BB7-A2A0-BEA220D3A461}" dt="2018-11-03T17:26:30.800" v="46" actId="1076"/>
        <pc:sldMkLst>
          <pc:docMk/>
          <pc:sldMk cId="4285375489" sldId="386"/>
        </pc:sldMkLst>
        <pc:picChg chg="mod">
          <ac:chgData name="Jamey Johnston" userId="4930901e9435c751" providerId="LiveId" clId="{30680131-4FF9-4BB7-A2A0-BEA220D3A461}" dt="2018-11-03T17:26:30.800" v="46" actId="1076"/>
          <ac:picMkLst>
            <pc:docMk/>
            <pc:sldMk cId="4285375489" sldId="386"/>
            <ac:picMk id="2" creationId="{1AF86E4E-ED93-41B1-A615-01312A31A9DB}"/>
          </ac:picMkLst>
        </pc:picChg>
        <pc:picChg chg="mod">
          <ac:chgData name="Jamey Johnston" userId="4930901e9435c751" providerId="LiveId" clId="{30680131-4FF9-4BB7-A2A0-BEA220D3A461}" dt="2018-11-03T17:26:20.320" v="44" actId="1076"/>
          <ac:picMkLst>
            <pc:docMk/>
            <pc:sldMk cId="4285375489" sldId="386"/>
            <ac:picMk id="3" creationId="{9A504101-C9AE-44BF-9D37-8201196F9362}"/>
          </ac:picMkLst>
        </pc:picChg>
        <pc:picChg chg="mod">
          <ac:chgData name="Jamey Johnston" userId="4930901e9435c751" providerId="LiveId" clId="{30680131-4FF9-4BB7-A2A0-BEA220D3A461}" dt="2018-11-03T17:26:24.088" v="45" actId="1076"/>
          <ac:picMkLst>
            <pc:docMk/>
            <pc:sldMk cId="4285375489" sldId="386"/>
            <ac:picMk id="5" creationId="{96219B16-D79B-4C13-9DBF-FAECABE09B34}"/>
          </ac:picMkLst>
        </pc:picChg>
        <pc:picChg chg="mod">
          <ac:chgData name="Jamey Johnston" userId="4930901e9435c751" providerId="LiveId" clId="{30680131-4FF9-4BB7-A2A0-BEA220D3A461}" dt="2018-11-03T17:26:17.571" v="43" actId="1076"/>
          <ac:picMkLst>
            <pc:docMk/>
            <pc:sldMk cId="4285375489" sldId="386"/>
            <ac:picMk id="8" creationId="{2A4D8BF6-3261-4994-85A7-0728C5987AA1}"/>
          </ac:picMkLst>
        </pc:picChg>
        <pc:picChg chg="mod">
          <ac:chgData name="Jamey Johnston" userId="4930901e9435c751" providerId="LiveId" clId="{30680131-4FF9-4BB7-A2A0-BEA220D3A461}" dt="2018-11-03T17:26:13.482" v="42" actId="1076"/>
          <ac:picMkLst>
            <pc:docMk/>
            <pc:sldMk cId="4285375489" sldId="386"/>
            <ac:picMk id="11" creationId="{98793C22-4285-49A5-B578-8DD0A85B352C}"/>
          </ac:picMkLst>
        </pc:picChg>
        <pc:picChg chg="del">
          <ac:chgData name="Jamey Johnston" userId="4930901e9435c751" providerId="LiveId" clId="{30680131-4FF9-4BB7-A2A0-BEA220D3A461}" dt="2018-11-03T17:25:57.959" v="40" actId="478"/>
          <ac:picMkLst>
            <pc:docMk/>
            <pc:sldMk cId="4285375489" sldId="386"/>
            <ac:picMk id="12" creationId="{9FD176C7-731F-432E-9B36-8E574C082166}"/>
          </ac:picMkLst>
        </pc:picChg>
        <pc:picChg chg="del">
          <ac:chgData name="Jamey Johnston" userId="4930901e9435c751" providerId="LiveId" clId="{30680131-4FF9-4BB7-A2A0-BEA220D3A461}" dt="2018-11-03T17:25:58.946" v="41" actId="478"/>
          <ac:picMkLst>
            <pc:docMk/>
            <pc:sldMk cId="4285375489" sldId="386"/>
            <ac:picMk id="13" creationId="{B8CEE244-5AF9-4646-B4C9-3654053DCD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11/3/2018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8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1" y="4197927"/>
            <a:ext cx="4521200" cy="430213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1" y="2456054"/>
            <a:ext cx="4521200" cy="967155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8" y="-17163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40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" y="639021"/>
            <a:ext cx="2558774" cy="68683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41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69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68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4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8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7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5" y="1864136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1" y="2900213"/>
            <a:ext cx="5033962" cy="436576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2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45" y="3464226"/>
            <a:ext cx="1467738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9240" y="3464226"/>
            <a:ext cx="2030686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7" y="639528"/>
            <a:ext cx="2376279" cy="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2059225"/>
            <a:ext cx="8242300" cy="2478400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8" y="1234203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89517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1505141"/>
            <a:ext cx="8261350" cy="448355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31800" y="195202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31800" y="2536420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1800" y="298330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31800" y="3540197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1800" y="3987085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755065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077164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2780691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6345798" y="0"/>
            <a:ext cx="27982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8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1" y="4197927"/>
            <a:ext cx="4521200" cy="430213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1" y="2456054"/>
            <a:ext cx="4521200" cy="967155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8" y="-17163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40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4" y="639021"/>
            <a:ext cx="2558774" cy="6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27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3" y="1931828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6" y="1868337"/>
            <a:ext cx="4614254" cy="1406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469985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28" y="251227"/>
            <a:ext cx="8480066" cy="6129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  <p:extLst>
      <p:ext uri="{BB962C8B-B14F-4D97-AF65-F5344CB8AC3E}">
        <p14:creationId xmlns:p14="http://schemas.microsoft.com/office/powerpoint/2010/main" val="129705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3" y="1931828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6" y="1868337"/>
            <a:ext cx="4614254" cy="1406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8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7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0" y="434929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6" y="1003738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8" y="1707265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3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8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0"/>
            <a:ext cx="3248025" cy="40568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5" y="1136067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8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5" y="1405376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5" y="2256323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5" y="2525632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5" y="3360045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5" y="3629354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8" y="3484159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88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5" y="4243501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07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57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1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8" y="1939956"/>
            <a:ext cx="8242300" cy="1964387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8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7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3" y="4731657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33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8" y="1505141"/>
            <a:ext cx="8261350" cy="448355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8" y="195202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8" y="2536420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8" y="298330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8" y="3540197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8" y="3987085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896506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7"/>
            <a:ext cx="3680532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819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69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68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7"/>
            <a:ext cx="2601844" cy="390525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4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6746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8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5758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7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5" y="1864136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1" y="2900213"/>
            <a:ext cx="5033962" cy="436576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2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45" y="3464226"/>
            <a:ext cx="1467738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9240" y="3464226"/>
            <a:ext cx="2030686" cy="294691"/>
          </a:xfr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1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7" y="639528"/>
            <a:ext cx="2376279" cy="6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28" y="251227"/>
            <a:ext cx="8480066" cy="6129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0" y="434929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6" y="1003738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8" y="1707265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3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0"/>
            <a:ext cx="3248025" cy="40568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5" y="1136067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8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5" y="1405376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5" y="2256323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5" y="2525632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5" y="3360045"/>
            <a:ext cx="294712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5" y="3629354"/>
            <a:ext cx="294712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8" y="3484159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88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5" y="4243501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16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1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8" y="1939956"/>
            <a:ext cx="8242300" cy="1964387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8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7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3" y="4731657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8" y="1505141"/>
            <a:ext cx="8261350" cy="448355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8" y="195202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8" y="2536420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8" y="298330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8" y="3540197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8" y="3987085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7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54" r:id="rId2"/>
    <p:sldLayoutId id="2147483674" r:id="rId3"/>
    <p:sldLayoutId id="2147483660" r:id="rId4"/>
    <p:sldLayoutId id="2147483683" r:id="rId5"/>
    <p:sldLayoutId id="2147483667" r:id="rId6"/>
    <p:sldLayoutId id="2147483666" r:id="rId7"/>
    <p:sldLayoutId id="2147483682" r:id="rId8"/>
    <p:sldLayoutId id="2147483659" r:id="rId9"/>
    <p:sldLayoutId id="2147483663" r:id="rId10"/>
    <p:sldLayoutId id="2147483678" r:id="rId11"/>
    <p:sldLayoutId id="2147483657" r:id="rId12"/>
    <p:sldLayoutId id="2147483684" r:id="rId13"/>
    <p:sldLayoutId id="2147483699" r:id="rId14"/>
    <p:sldLayoutId id="2147483700" r:id="rId15"/>
    <p:sldLayoutId id="2147483701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7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7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9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vs/python/" TargetMode="External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pycharm/keyboard-shortcuts-by-category.html" TargetMode="External"/><Relationship Id="rId2" Type="http://schemas.openxmlformats.org/officeDocument/2006/relationships/hyperlink" Target="https://www.jetbrains.com/help/pycharm/2016.1/keyboard-shortcuts-you-cannot-miss.htm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jupyter-notebook.readthedocs.io/en/latest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andas.pydata.org/pandas-docs/stable/10min.html" TargetMode="Externa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break-and-continue-statements-and-else-clauses-on-loops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microsoft.com/en-us/sql/advanced-analytics/python/what-is-revoscalepy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python" TargetMode="External"/><Relationship Id="rId2" Type="http://schemas.openxmlformats.org/officeDocument/2006/relationships/hyperlink" Target="https://docs.python.org/3/reference/introduction.html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cademy.microsoft.com/en-us/professional-program/tracks/data-scienc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en/tracks/python" TargetMode="External"/><Relationship Id="rId2" Type="http://schemas.openxmlformats.org/officeDocument/2006/relationships/hyperlink" Target="http://docs.python-guide.org/en/latest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s.google.com/edu/python/?hl=en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18" Type="http://schemas.openxmlformats.org/officeDocument/2006/relationships/image" Target="../media/image4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jamey.photos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STATCowboy/SnakeCharmer-Intro" TargetMode="External"/><Relationship Id="rId4" Type="http://schemas.openxmlformats.org/officeDocument/2006/relationships/hyperlink" Target="http://statcowboy.com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Jamey Johnston, Sr. Data Scientist/Engineer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1080" y="1842978"/>
            <a:ext cx="5587831" cy="1233375"/>
          </a:xfrm>
        </p:spPr>
        <p:txBody>
          <a:bodyPr/>
          <a:lstStyle/>
          <a:p>
            <a:r>
              <a:rPr lang="en-US" dirty="0"/>
              <a:t>Code Like a Snake Charmer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30A741B2-7706-4C21-9F90-8C89AAB74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80" y="3380193"/>
            <a:ext cx="4520966" cy="453733"/>
          </a:xfrm>
        </p:spPr>
        <p:txBody>
          <a:bodyPr/>
          <a:lstStyle/>
          <a:p>
            <a:r>
              <a:rPr lang="en-US" dirty="0"/>
              <a:t>Introduction to Python!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https://www.jetbrains.com/pycharm/</a:t>
            </a:r>
            <a:r>
              <a:rPr lang="en-US" dirty="0"/>
              <a:t> 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672996C1-CC9B-4D15-AB8E-FA7981386AA4}"/>
              </a:ext>
            </a:extLst>
          </p:cNvPr>
          <p:cNvSpPr txBox="1">
            <a:spLocks/>
          </p:cNvSpPr>
          <p:nvPr/>
        </p:nvSpPr>
        <p:spPr>
          <a:xfrm>
            <a:off x="425450" y="2511983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Spyder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D4284EBE-5127-4E35-878B-A33C45A49926}"/>
              </a:ext>
            </a:extLst>
          </p:cNvPr>
          <p:cNvSpPr txBox="1">
            <a:spLocks/>
          </p:cNvSpPr>
          <p:nvPr/>
        </p:nvSpPr>
        <p:spPr>
          <a:xfrm>
            <a:off x="425450" y="2958870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Included in Anaconda Distribution</a:t>
            </a:r>
          </a:p>
        </p:txBody>
      </p:sp>
      <p:sp>
        <p:nvSpPr>
          <p:cNvPr id="7" name="Content Placeholder 45">
            <a:extLst>
              <a:ext uri="{FF2B5EF4-FFF2-40B4-BE49-F238E27FC236}">
                <a16:creationId xmlns:a16="http://schemas.microsoft.com/office/drawing/2014/main" id="{5F1694C6-1B5C-44FD-A717-7CF7E9CF46C0}"/>
              </a:ext>
            </a:extLst>
          </p:cNvPr>
          <p:cNvSpPr txBox="1">
            <a:spLocks/>
          </p:cNvSpPr>
          <p:nvPr/>
        </p:nvSpPr>
        <p:spPr>
          <a:xfrm>
            <a:off x="431800" y="3558425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for Visual Studio</a:t>
            </a:r>
          </a:p>
        </p:txBody>
      </p:sp>
      <p:sp>
        <p:nvSpPr>
          <p:cNvPr id="8" name="Content Placeholder 46">
            <a:extLst>
              <a:ext uri="{FF2B5EF4-FFF2-40B4-BE49-F238E27FC236}">
                <a16:creationId xmlns:a16="http://schemas.microsoft.com/office/drawing/2014/main" id="{53DC1F65-7F73-4967-A0A1-9C5A178D5D50}"/>
              </a:ext>
            </a:extLst>
          </p:cNvPr>
          <p:cNvSpPr txBox="1">
            <a:spLocks/>
          </p:cNvSpPr>
          <p:nvPr/>
        </p:nvSpPr>
        <p:spPr>
          <a:xfrm>
            <a:off x="431800" y="4005312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https://www.visualstudio.com/vs/python/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E1758-81CF-48FB-BC62-A9023191A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99" y="1362101"/>
            <a:ext cx="814200" cy="81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2038F-B74E-4181-BC99-3542E8081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65" y="2344732"/>
            <a:ext cx="915469" cy="91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EAC18-F38F-4C21-A726-B3B383B8D7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00" y="3400025"/>
            <a:ext cx="2014969" cy="10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PyCharm Shortcuts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7"/>
            <a:ext cx="8261350" cy="2771437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https://www.jetbrains.com/help/pycharm/2016.1/keyboard-shortcuts-you-cannot-miss.html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https://www.jetbrains.com/help/pycharm/keyboard-shortcuts-by-category.html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–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Alt+Shift+F10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Selection / Current Line –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Alt+Shift+E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 </a:t>
            </a:r>
            <a:r>
              <a:rPr lang="en-US"/>
              <a:t>/ Uncomment </a:t>
            </a:r>
            <a:r>
              <a:rPr lang="en-US" dirty="0"/>
              <a:t>Code –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Ctrl+Slash / Ctl+Shift+Slash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Invoke Code Completion –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Ctl+Space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Indent / Un-indent (selection of code)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– Tab / Ctl+Tab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D54CD-87D8-4A05-B2FE-7AD5B6B21A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99" y="251227"/>
            <a:ext cx="814200" cy="8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Computer Code and Rich Text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7"/>
            <a:ext cx="8261350" cy="2771437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http://jupyter-notebook.readthedocs.io/en/latest/</a:t>
            </a:r>
            <a:r>
              <a:rPr lang="en-US" sz="1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Activate desired environment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to Start a Notebook – 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88A01-8FD8-40C2-898E-591628AAF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87" y="149225"/>
            <a:ext cx="1350963" cy="1261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96245-5496-48D7-8D84-1D2ED239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326" y="2128983"/>
            <a:ext cx="2388824" cy="4724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4E291-C9C8-4894-AD1B-27A33870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94" y="2924940"/>
            <a:ext cx="3556806" cy="17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 / Tools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342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Single Line Comment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# - Pound Sign/Hash is used for single line comments</a:t>
            </a:r>
            <a:br>
              <a:rPr lang="en-US" dirty="0"/>
            </a:br>
            <a:endParaRPr lang="en-US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# Single Line Comment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ontent Placeholder 45">
            <a:extLst>
              <a:ext uri="{FF2B5EF4-FFF2-40B4-BE49-F238E27FC236}">
                <a16:creationId xmlns:a16="http://schemas.microsoft.com/office/drawing/2014/main" id="{C017ABBC-26A4-41C3-B349-2E41F9FBAD8F}"/>
              </a:ext>
            </a:extLst>
          </p:cNvPr>
          <p:cNvSpPr txBox="1">
            <a:spLocks/>
          </p:cNvSpPr>
          <p:nvPr/>
        </p:nvSpPr>
        <p:spPr>
          <a:xfrm>
            <a:off x="457200" y="29427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Multi-Line Comment</a:t>
            </a:r>
          </a:p>
        </p:txBody>
      </p:sp>
      <p:sp>
        <p:nvSpPr>
          <p:cNvPr id="18" name="Content Placeholder 46">
            <a:extLst>
              <a:ext uri="{FF2B5EF4-FFF2-40B4-BE49-F238E27FC236}">
                <a16:creationId xmlns:a16="http://schemas.microsoft.com/office/drawing/2014/main" id="{44E0B39E-B1E7-4F5C-91B1-67FB4391704E}"/>
              </a:ext>
            </a:extLst>
          </p:cNvPr>
          <p:cNvSpPr txBox="1">
            <a:spLocks/>
          </p:cNvSpPr>
          <p:nvPr/>
        </p:nvSpPr>
        <p:spPr>
          <a:xfrm>
            <a:off x="457200" y="3389628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 ‘ ‘- Three single-quotes before and after the comments</a:t>
            </a:r>
            <a:br>
              <a:rPr lang="en-US" dirty="0"/>
            </a:br>
            <a:endParaRPr lang="en-US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'''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Multi Line Comment (Three Single Quotes Before and </a:t>
            </a:r>
            <a:r>
              <a:rPr lang="en-US" sz="1400">
                <a:solidFill>
                  <a:schemeClr val="tx1"/>
                </a:solidFill>
                <a:latin typeface="Consolas"/>
              </a:rPr>
              <a:t>After)</a:t>
            </a:r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You can have more then one line!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'''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Operators “+, -, * and / “ as you would expect! </a:t>
            </a:r>
            <a:endParaRPr lang="en-US" sz="24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7"/>
            <a:ext cx="8261350" cy="3013511"/>
          </a:xfrm>
        </p:spPr>
        <p:txBody>
          <a:bodyPr/>
          <a:lstStyle/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taxRate = 8.25 / 100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price = 100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tax = price * taxRate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finalPrice = price + tax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print('Tax: ${:,.2f}'.format(tax))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print('Final Price: ${:,.2f}'.format(finalPrice))</a:t>
            </a:r>
            <a:endParaRPr lang="ru-RU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Tax: $8.25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Final Price: $108.25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single quotes ('...') or double quotes ("...")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simpleString = 'This is a simple string!'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print(simpleString)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simpleStringDouble = “This is a simple string!”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print(simpleStringDouble)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This is a simple string!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This is a simple string!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1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Escape with “\”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print('Isn\'t Pass Summit Awesome')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Isn't Pass Summit Awesome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4783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12956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Span String Literals Multiple Lines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543772"/>
          </a:xfrm>
        </p:spPr>
        <p:txBody>
          <a:bodyPr/>
          <a:lstStyle/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print("""\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Usage: magicSummitPass [OPTIONS]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 -h                        Display this usage message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 -S year                   Magically get me into Summit that year for free!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""")</a:t>
            </a:r>
          </a:p>
        </p:txBody>
      </p:sp>
    </p:spTree>
    <p:extLst>
      <p:ext uri="{BB962C8B-B14F-4D97-AF65-F5344CB8AC3E}">
        <p14:creationId xmlns:p14="http://schemas.microsoft.com/office/powerpoint/2010/main" val="370943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Repeat Strings with "*" and Concatenate with "+"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543772"/>
          </a:xfrm>
        </p:spPr>
        <p:txBody>
          <a:bodyPr/>
          <a:lstStyle/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espn = 3*'duh '+' (we still wish MJ was playing!)  '+3*'duh '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print(espn)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duh duh duh  (we still wish MJ was playing!)  duh duh duh 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8153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A388F-5200-436C-BEAC-1D711287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" y="470118"/>
            <a:ext cx="8480066" cy="6129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OregonSQL User Group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AD97B3-AB04-4587-9C72-27A0B4BC9177}"/>
              </a:ext>
            </a:extLst>
          </p:cNvPr>
          <p:cNvSpPr txBox="1">
            <a:spLocks/>
          </p:cNvSpPr>
          <p:nvPr/>
        </p:nvSpPr>
        <p:spPr>
          <a:xfrm>
            <a:off x="1164525" y="2413076"/>
            <a:ext cx="7703995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2400" dirty="0"/>
              <a:t>Meetings Every 2</a:t>
            </a:r>
            <a:r>
              <a:rPr lang="en-US" sz="2400" baseline="30000" dirty="0"/>
              <a:t>nd</a:t>
            </a:r>
            <a:r>
              <a:rPr lang="en-US" sz="2400" dirty="0"/>
              <a:t> Wednesday, 6:00PM – 9:00PM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63A02CF-C164-4F99-8C9E-E5327AE2E1DF}"/>
              </a:ext>
            </a:extLst>
          </p:cNvPr>
          <p:cNvSpPr txBox="1">
            <a:spLocks/>
          </p:cNvSpPr>
          <p:nvPr/>
        </p:nvSpPr>
        <p:spPr>
          <a:xfrm>
            <a:off x="1164524" y="1860856"/>
            <a:ext cx="7694057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2400" dirty="0"/>
              <a:t>www.OregonSQL.org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8629AD8-914C-4606-AF26-5781DFCCD282}"/>
              </a:ext>
            </a:extLst>
          </p:cNvPr>
          <p:cNvSpPr txBox="1">
            <a:spLocks/>
          </p:cNvSpPr>
          <p:nvPr/>
        </p:nvSpPr>
        <p:spPr>
          <a:xfrm>
            <a:off x="1164525" y="2942453"/>
            <a:ext cx="770399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2400" dirty="0"/>
              <a:t>1515 SW 5</a:t>
            </a:r>
            <a:r>
              <a:rPr lang="en-US" sz="2400" baseline="30000" dirty="0"/>
              <a:t>th</a:t>
            </a:r>
            <a:r>
              <a:rPr lang="en-US" sz="2400" dirty="0"/>
              <a:t> Ave, Suite 900, Portland</a:t>
            </a:r>
          </a:p>
        </p:txBody>
      </p:sp>
    </p:spTree>
    <p:extLst>
      <p:ext uri="{BB962C8B-B14F-4D97-AF65-F5344CB8AC3E}">
        <p14:creationId xmlns:p14="http://schemas.microsoft.com/office/powerpoint/2010/main" val="3753527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Slicing/Indices on Strings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543772"/>
          </a:xfrm>
        </p:spPr>
        <p:txBody>
          <a:bodyPr/>
          <a:lstStyle/>
          <a:p>
            <a:r>
              <a:rPr lang="en-US" dirty="0"/>
              <a:t>Positive indexes start at 0 and Negative start with -1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passSummit = 'PASS Summit 2017'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+---+---+---+---+---+---+---+---+---+---+---+---+---+---+---+---+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| P | A | S | S |   | S | u | m | m | i | t |   | 2 | 0 | 1 | 7 |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+---+---+---+---+---+---+---+---+---+---+---+---+---+---+---+---+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0   1   2   3   4   5   6   7   8   9  10  11  12  13  14  15  16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-16 -15 -14 -13 -12 -11 -10  -9  -8  -7  -6  -5  -4  -3  -2  -1 </a:t>
            </a:r>
          </a:p>
        </p:txBody>
      </p:sp>
    </p:spTree>
    <p:extLst>
      <p:ext uri="{BB962C8B-B14F-4D97-AF65-F5344CB8AC3E}">
        <p14:creationId xmlns:p14="http://schemas.microsoft.com/office/powerpoint/2010/main" val="130552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Important Notes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54377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Strings are Immutable (i.e. you can’t change them)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len() </a:t>
            </a:r>
            <a:r>
              <a:rPr lang="en-US" dirty="0"/>
              <a:t>– will return the length of the string</a:t>
            </a:r>
          </a:p>
        </p:txBody>
      </p:sp>
    </p:spTree>
    <p:extLst>
      <p:ext uri="{BB962C8B-B14F-4D97-AF65-F5344CB8AC3E}">
        <p14:creationId xmlns:p14="http://schemas.microsoft.com/office/powerpoint/2010/main" val="250741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57267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Compound Data Type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21572"/>
          </a:xfrm>
        </p:spPr>
        <p:txBody>
          <a:bodyPr/>
          <a:lstStyle/>
          <a:p>
            <a:r>
              <a:rPr lang="en-US" dirty="0"/>
              <a:t>Used to group values together.</a:t>
            </a:r>
          </a:p>
          <a:p>
            <a:r>
              <a:rPr lang="en-US" dirty="0"/>
              <a:t>Comma-separated values/items enclosed by square brackets.</a:t>
            </a:r>
          </a:p>
          <a:p>
            <a:r>
              <a:rPr lang="en-US" dirty="0"/>
              <a:t>List can contain different types of data but usually they contain the same types.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myList = [1,2,3,4]</a:t>
            </a:r>
          </a:p>
        </p:txBody>
      </p:sp>
    </p:spTree>
    <p:extLst>
      <p:ext uri="{BB962C8B-B14F-4D97-AF65-F5344CB8AC3E}">
        <p14:creationId xmlns:p14="http://schemas.microsoft.com/office/powerpoint/2010/main" val="396271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Slice and Index List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myList[0]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myList[-3:] # slicing returns a new list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Concatenate Lists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myNewList = myList + [5,6,7,9]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49965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are mutable (you can change them!)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myNewList[7] = 8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to a List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myNewList.append(9)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929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Replace a slice (even with a different size)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myNewList[2:4] = [1,1]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Length of list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len(myNewList)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2161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Number of Values Separated by Commas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 = 'PASS', 'Summit', '2017'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Tuples may be Nested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Consolas"/>
              </a:rPr>
              <a:t>nt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 = t, ('is', 'awesome', '!')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5773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Tuples are Immutable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t[2] = '2018’  # Will throw an error!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9371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Unordered key/value pairs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25450" y="1952762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yearBirth = {'jamey': 1974, 'melanie': 1975, 'jeanna': 1989, ‘robyn': 1979}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item in Dictionary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del yearBirth['robyn']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6392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7200" y="1169100"/>
            <a:ext cx="8242300" cy="3621385"/>
          </a:xfrm>
        </p:spPr>
        <p:txBody>
          <a:bodyPr/>
          <a:lstStyle/>
          <a:p>
            <a:r>
              <a:rPr lang="en-US" dirty="0"/>
              <a:t>Introduction to Python</a:t>
            </a:r>
          </a:p>
          <a:p>
            <a:r>
              <a:rPr lang="en-US" dirty="0"/>
              <a:t>Anaconda / IDEs</a:t>
            </a:r>
          </a:p>
          <a:p>
            <a:r>
              <a:rPr lang="en-US" dirty="0"/>
              <a:t>Comments, Numbers and Strings</a:t>
            </a:r>
          </a:p>
          <a:p>
            <a:r>
              <a:rPr lang="en-US" dirty="0"/>
              <a:t>Lists, Tuples and Dictionaries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Control Flows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Python and Microsoft</a:t>
            </a:r>
          </a:p>
          <a:p>
            <a:r>
              <a:rPr lang="en-US" dirty="0"/>
              <a:t>Demos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87" y="1938389"/>
            <a:ext cx="4025413" cy="1359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7527" y="3182638"/>
            <a:ext cx="2913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https://www.python.org/community/logos/</a:t>
            </a:r>
          </a:p>
        </p:txBody>
      </p:sp>
    </p:spTree>
    <p:extLst>
      <p:ext uri="{BB962C8B-B14F-4D97-AF65-F5344CB8AC3E}">
        <p14:creationId xmlns:p14="http://schemas.microsoft.com/office/powerpoint/2010/main" val="2474421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Keys (unordered)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7530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list(yearBirth.keys())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18CAE5D0-13B9-4F88-9639-A3E69184EB4A}"/>
              </a:ext>
            </a:extLst>
          </p:cNvPr>
          <p:cNvSpPr txBox="1">
            <a:spLocks/>
          </p:cNvSpPr>
          <p:nvPr/>
        </p:nvSpPr>
        <p:spPr>
          <a:xfrm>
            <a:off x="431800" y="2787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List Keys (sorted/ordered)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C1E8EA70-9D22-4E0C-82C8-0033174BC94C}"/>
              </a:ext>
            </a:extLst>
          </p:cNvPr>
          <p:cNvSpPr txBox="1">
            <a:spLocks/>
          </p:cNvSpPr>
          <p:nvPr/>
        </p:nvSpPr>
        <p:spPr>
          <a:xfrm>
            <a:off x="431800" y="3234728"/>
            <a:ext cx="8261350" cy="753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sorted(yearBirth.keys())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26650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Series and DataFrame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848572"/>
          </a:xfrm>
        </p:spPr>
        <p:txBody>
          <a:bodyPr/>
          <a:lstStyle/>
          <a:p>
            <a:r>
              <a:rPr lang="en-US" dirty="0"/>
              <a:t>Labeled Array Data Structures</a:t>
            </a:r>
          </a:p>
          <a:p>
            <a:r>
              <a:rPr lang="en-US" dirty="0"/>
              <a:t>Input/output Tools (CSV, Excel, ODBC)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http://pandas.pydata.org/pandas-docs/stable/10min.html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7B53D-E7E1-4C0E-A812-502C8F30B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43" y="462219"/>
            <a:ext cx="1971407" cy="19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DataFrame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848572"/>
          </a:xfrm>
        </p:spPr>
        <p:txBody>
          <a:bodyPr/>
          <a:lstStyle/>
          <a:p>
            <a:r>
              <a:rPr lang="en-US" dirty="0"/>
              <a:t>Import Pandas and Read CSV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import pandas as pd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 = pd.read_csv('baseball.csv', sep=',', encoding='UTF-8')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/>
              <a:t>Print header of pandas DataFrame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baseball.head()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/>
              <a:t>Print tail of pandas DataFrame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baseball.tail(3)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7B53D-E7E1-4C0E-A812-502C8F30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43" y="462219"/>
            <a:ext cx="1971407" cy="19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DataFrame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848572"/>
          </a:xfrm>
        </p:spPr>
        <p:txBody>
          <a:bodyPr/>
          <a:lstStyle/>
          <a:p>
            <a:r>
              <a:rPr lang="en-US" dirty="0"/>
              <a:t>Describe DataFrame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baseball.describe()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/>
              <a:t>Sort by Column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baseball.sort_values(by='Attendance')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/>
              <a:t>Select one Column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baseball[['Team']]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7B53D-E7E1-4C0E-A812-502C8F30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43" y="462219"/>
            <a:ext cx="1971407" cy="19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DataFrame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994622"/>
          </a:xfrm>
        </p:spPr>
        <p:txBody>
          <a:bodyPr/>
          <a:lstStyle/>
          <a:p>
            <a:r>
              <a:rPr lang="en-US" dirty="0"/>
              <a:t>Group By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baseballMean = baseball.groupby('Team').mean()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print(baseballMean.sort_values(by='Attendance')[['Attendance’]])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  Attendance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Team                  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Royals    17597.812500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Phillies  20484.825000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Reds      23108.587500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Cubs      34575.037037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7B53D-E7E1-4C0E-A812-502C8F30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43" y="462219"/>
            <a:ext cx="1971407" cy="19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3509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Indention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604732"/>
          </a:xfrm>
        </p:spPr>
        <p:txBody>
          <a:bodyPr/>
          <a:lstStyle/>
          <a:p>
            <a:r>
              <a:rPr lang="en-US" dirty="0"/>
              <a:t>Indention is used to indicate the scope of a block of code (like { … } in other languages)</a:t>
            </a:r>
          </a:p>
          <a:p>
            <a:r>
              <a:rPr lang="en-US" dirty="0"/>
              <a:t>Blank lines do not affect indention, Same as Comments on a line by themselves</a:t>
            </a:r>
          </a:p>
          <a:p>
            <a:endParaRPr lang="en-US" dirty="0"/>
          </a:p>
          <a:p>
            <a:r>
              <a:rPr lang="en-US" u="sng" dirty="0"/>
              <a:t>Word of CAUTION:  Turn OFF Tabs!!!</a:t>
            </a:r>
          </a:p>
          <a:p>
            <a:endParaRPr lang="en-US" u="sng" dirty="0"/>
          </a:p>
          <a:p>
            <a:r>
              <a:rPr lang="en-US" dirty="0"/>
              <a:t>If you copy and paste from the internet you indentions will more than likely be Tabs!</a:t>
            </a:r>
          </a:p>
          <a:p>
            <a:endParaRPr lang="en-US" dirty="0"/>
          </a:p>
          <a:p>
            <a:r>
              <a:rPr lang="en-US" u="sng" dirty="0"/>
              <a:t>Python cares a great deal about indention! You will get “indention errors” if not right.</a:t>
            </a:r>
          </a:p>
        </p:txBody>
      </p:sp>
    </p:spTree>
    <p:extLst>
      <p:ext uri="{BB962C8B-B14F-4D97-AF65-F5344CB8AC3E}">
        <p14:creationId xmlns:p14="http://schemas.microsoft.com/office/powerpoint/2010/main" val="3956199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Conditionals / Comparisons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91F79C-65FB-4436-8206-2D566397C1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7100" y="2055096"/>
          <a:ext cx="4635500" cy="26015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16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PYTHON CODE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RESULT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==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Equal To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!=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Not Equal To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&lt;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Less  Than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&lt;=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Less Than or Equal To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&gt;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Greater Than or Equal To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389678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&gt;=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Not Equal To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1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977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… elif … else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30009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n = 5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m = 10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if n &lt; 10 and m &lt;  10: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print('n and m are single digit numbers!')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elif n &gt;= 10 and m &lt; 10: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print('n is a big number and m is a single digit number!')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elif n &lt; 10 and m &gt;= 10: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print('n is a single digit number and m is a big number!')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else: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print('n and m are big number!')</a:t>
            </a:r>
          </a:p>
        </p:txBody>
      </p:sp>
    </p:spTree>
    <p:extLst>
      <p:ext uri="{BB962C8B-B14F-4D97-AF65-F5344CB8AC3E}">
        <p14:creationId xmlns:p14="http://schemas.microsoft.com/office/powerpoint/2010/main" val="4187151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Operator on List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300097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if 2 in [1, 2, 3, 4]: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print('Found it!')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else: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    print('Keep looking!')</a:t>
            </a:r>
          </a:p>
        </p:txBody>
      </p:sp>
    </p:spTree>
    <p:extLst>
      <p:ext uri="{BB962C8B-B14F-4D97-AF65-F5344CB8AC3E}">
        <p14:creationId xmlns:p14="http://schemas.microsoft.com/office/powerpoint/2010/main" val="339691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Expansive Open Source Library of Data Science Tools (Giant Ecosystem)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language for new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Support in tools like Azure Machine Learning, SQL Server 2017, Microsoft Machine Learning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code on a Raspberry Pi (Who doesn’t like Pi!)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most popular program languages (IEEE/GitHub ranked Python #3 in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Interpreted language, saves you time, no compilation and linking is necessary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5A655-5B2D-422C-8B5B-1F1BECC70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250" y="1330200"/>
            <a:ext cx="1104750" cy="11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28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596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/>
              </a:rPr>
              <a:t>for i in [1, 2, 3, 4]: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print(i)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wordList = ['Jamey', 'Melanie', 'Stefanie', 'Robyn']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for word in wordList: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print('Family member name:', word)</a:t>
            </a:r>
          </a:p>
        </p:txBody>
      </p:sp>
    </p:spTree>
    <p:extLst>
      <p:ext uri="{BB962C8B-B14F-4D97-AF65-F5344CB8AC3E}">
        <p14:creationId xmlns:p14="http://schemas.microsoft.com/office/powerpoint/2010/main" val="289251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59672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Consolas"/>
              </a:rPr>
              <a:t>r = range(5)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print(r)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for num in r: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    print(r[num])</a:t>
            </a:r>
            <a:endParaRPr lang="en-US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448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Loop over two or more lists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596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/>
              </a:rPr>
              <a:t>questions = ['name', 'birth year', 'occupation']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answers = ['Jamey Johnston', '1974', 'Data Scientist']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for q, a in zip(questions, answers):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print('What is your {0}?  It is {1}.'.format(q, a))</a:t>
            </a:r>
          </a:p>
        </p:txBody>
      </p:sp>
    </p:spTree>
    <p:extLst>
      <p:ext uri="{BB962C8B-B14F-4D97-AF65-F5344CB8AC3E}">
        <p14:creationId xmlns:p14="http://schemas.microsoft.com/office/powerpoint/2010/main" val="331357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Retrieve Key/Value of List in Loop, Sorted by Item </a:t>
            </a:r>
            <a:r>
              <a:rPr lang="en-US" sz="1800" dirty="0"/>
              <a:t>(year)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596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/>
              </a:rPr>
              <a:t>yearBirth = {'jamey': 1974, 'melanie': 1975, 'jeanna': 1989}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for k, v in sorted(yearBirth.items()):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print(k, 'was born in the year ', v)</a:t>
            </a:r>
          </a:p>
        </p:txBody>
      </p:sp>
    </p:spTree>
    <p:extLst>
      <p:ext uri="{BB962C8B-B14F-4D97-AF65-F5344CB8AC3E}">
        <p14:creationId xmlns:p14="http://schemas.microsoft.com/office/powerpoint/2010/main" val="660933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break, continue and else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7596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/>
              </a:rPr>
              <a:t>for n in range(2, 10):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for x in range(2, n):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if n % x == 0: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    print(n, 'equals', x, '*', n//x)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    break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else: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# loop fell through without finding a factor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print(n, 'is a prime number’)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/>
                <a:hlinkClick r:id="rId2"/>
              </a:rPr>
              <a:t>https://docs.python.org/3/tutorial/controlflow.html#break-and-continue-statements-and-else-clauses-on-loops</a:t>
            </a:r>
            <a:r>
              <a:rPr lang="en-US" sz="1050" dirty="0">
                <a:solidFill>
                  <a:schemeClr val="tx1"/>
                </a:solidFill>
                <a:latin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847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break and continue … try and except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9882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/>
              </a:rPr>
              <a:t>while True: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txt = input('Enter number (integers only!):')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try: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integer = int(txt)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except: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print('Please enter integer only!')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continue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print('You entered the integer,', integer)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break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print('Done!')</a:t>
            </a:r>
          </a:p>
        </p:txBody>
      </p:sp>
    </p:spTree>
    <p:extLst>
      <p:ext uri="{BB962C8B-B14F-4D97-AF65-F5344CB8AC3E}">
        <p14:creationId xmlns:p14="http://schemas.microsoft.com/office/powerpoint/2010/main" val="3579636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1242022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Consolas"/>
              </a:rPr>
              <a:t>num = 0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while num &lt; 10: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    print(num)</a:t>
            </a:r>
          </a:p>
          <a:p>
            <a:r>
              <a:rPr lang="pt-BR" dirty="0">
                <a:solidFill>
                  <a:schemeClr val="tx1"/>
                </a:solidFill>
                <a:latin typeface="Consolas"/>
              </a:rPr>
              <a:t>    num = num+1</a:t>
            </a:r>
            <a:endParaRPr lang="en-US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39003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Simple Function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/>
              </a:rPr>
              <a:t># NOTE: non-default parameters must be first!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def greetSummit(year, name=None):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if name is not None: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print('Welcome to PASS Summit ', year, ', ', name, '!', sep='')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else: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        print('Welcome to PASS Summit ', year, '!', sep='')</a:t>
            </a:r>
          </a:p>
          <a:p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greetSummit(2017)</a:t>
            </a:r>
          </a:p>
          <a:p>
            <a:r>
              <a:rPr lang="en-US" dirty="0">
                <a:solidFill>
                  <a:schemeClr val="tx1"/>
                </a:solidFill>
                <a:latin typeface="Consolas"/>
              </a:rPr>
              <a:t>greetSummit(2017, 'Jamey')</a:t>
            </a:r>
          </a:p>
        </p:txBody>
      </p:sp>
    </p:spTree>
    <p:extLst>
      <p:ext uri="{BB962C8B-B14F-4D97-AF65-F5344CB8AC3E}">
        <p14:creationId xmlns:p14="http://schemas.microsoft.com/office/powerpoint/2010/main" val="196023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4457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pip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1244772"/>
          </a:xfrm>
        </p:spPr>
        <p:txBody>
          <a:bodyPr/>
          <a:lstStyle/>
          <a:p>
            <a:r>
              <a:rPr lang="en-US" dirty="0"/>
              <a:t>PyPA recommended tool for installing Python packages</a:t>
            </a:r>
          </a:p>
          <a:p>
            <a:r>
              <a:rPr lang="en-US" dirty="0"/>
              <a:t>Some packages are not in the conda repository (e.g. latest tensorflow packages)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pip install --ignore-installed --upgrade tensorflow-gpu 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F7B8FBDD-B6FC-4447-ABA3-D23FBBA41504}"/>
              </a:ext>
            </a:extLst>
          </p:cNvPr>
          <p:cNvSpPr txBox="1">
            <a:spLocks/>
          </p:cNvSpPr>
          <p:nvPr/>
        </p:nvSpPr>
        <p:spPr>
          <a:xfrm>
            <a:off x="457200" y="3367619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conda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85E45519-1191-4D95-B0D3-C564D1817BD0}"/>
              </a:ext>
            </a:extLst>
          </p:cNvPr>
          <p:cNvSpPr txBox="1">
            <a:spLocks/>
          </p:cNvSpPr>
          <p:nvPr/>
        </p:nvSpPr>
        <p:spPr>
          <a:xfrm>
            <a:off x="457200" y="3814505"/>
            <a:ext cx="8261350" cy="9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Anaconda Distribution package manager (Use conda if using Anaconda)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conda install pyodbc</a:t>
            </a:r>
          </a:p>
        </p:txBody>
      </p:sp>
    </p:spTree>
    <p:extLst>
      <p:ext uri="{BB962C8B-B14F-4D97-AF65-F5344CB8AC3E}">
        <p14:creationId xmlns:p14="http://schemas.microsoft.com/office/powerpoint/2010/main" val="322703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Anaconda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https://www.anaconda.com/download/</a:t>
            </a:r>
            <a:endParaRPr lang="en-US" dirty="0"/>
          </a:p>
          <a:p>
            <a:r>
              <a:rPr lang="en-US" dirty="0"/>
              <a:t>Download the 64-bit Python 3.6 version (still can setup Python 2.7 environments)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AD32C-5167-4380-BFB8-FD8AA5762A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0000" y="2921219"/>
            <a:ext cx="4824000" cy="1613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95958-9AE0-401A-8CC1-B2FD2EE7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67" y="687672"/>
            <a:ext cx="2710133" cy="91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F22A2B-E4E6-47A4-B2A6-6BC0AFAA4650}"/>
              </a:ext>
            </a:extLst>
          </p:cNvPr>
          <p:cNvSpPr txBox="1"/>
          <p:nvPr/>
        </p:nvSpPr>
        <p:spPr>
          <a:xfrm>
            <a:off x="5751088" y="1347711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http://www.anaconda.com</a:t>
            </a:r>
          </a:p>
        </p:txBody>
      </p:sp>
    </p:spTree>
    <p:extLst>
      <p:ext uri="{BB962C8B-B14F-4D97-AF65-F5344CB8AC3E}">
        <p14:creationId xmlns:p14="http://schemas.microsoft.com/office/powerpoint/2010/main" val="3701520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Import Module from Package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630772"/>
          </a:xfrm>
        </p:spPr>
        <p:txBody>
          <a:bodyPr/>
          <a:lstStyle/>
          <a:p>
            <a:r>
              <a:rPr lang="en-US" dirty="0"/>
              <a:t>Import sys and show Python version/distribution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import sys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sys.version</a:t>
            </a:r>
          </a:p>
          <a:p>
            <a:endParaRPr lang="en-US" sz="1400" dirty="0">
              <a:solidFill>
                <a:schemeClr val="tx1"/>
              </a:solidFill>
              <a:latin typeface="Consolas"/>
            </a:endParaRPr>
          </a:p>
          <a:p>
            <a:r>
              <a:rPr lang="en-US" dirty="0"/>
              <a:t>PYODBC/Pandas Example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import pyodbc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/>
              </a:rPr>
              <a:t>import pandas.io.sql as psql</a:t>
            </a:r>
          </a:p>
        </p:txBody>
      </p:sp>
    </p:spTree>
    <p:extLst>
      <p:ext uri="{BB962C8B-B14F-4D97-AF65-F5344CB8AC3E}">
        <p14:creationId xmlns:p14="http://schemas.microsoft.com/office/powerpoint/2010/main" val="571556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Popular Packages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CBF97A-74A4-4771-BE46-ADDD2A6A6E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127096"/>
          <a:ext cx="6577200" cy="266420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93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3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PACKAGE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  <a:cs typeface="Segoe"/>
                        </a:rPr>
                        <a:t>DETAILS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pandas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High performance, easy use data structures and analysis (DataFrames)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err="1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pyodbc</a:t>
                      </a:r>
                      <a:endParaRPr lang="en-US" sz="1200" b="0" dirty="0">
                        <a:solidFill>
                          <a:srgbClr val="595959"/>
                        </a:solidFill>
                        <a:latin typeface="+mn-lt"/>
                        <a:cs typeface="Segoe"/>
                      </a:endParaRP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Open Source Python Module for ODBC data sources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err="1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matplotlib</a:t>
                      </a:r>
                      <a:endParaRPr lang="en-US" sz="1200" b="0" dirty="0">
                        <a:solidFill>
                          <a:srgbClr val="595959"/>
                        </a:solidFill>
                        <a:latin typeface="+mn-lt"/>
                        <a:cs typeface="Segoe"/>
                      </a:endParaRP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2D Plotting library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err="1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scikit</a:t>
                      </a:r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-learn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Simple tool for data mining and data analysis / statistics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err="1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numpy</a:t>
                      </a:r>
                      <a:endParaRPr lang="en-US" sz="1200" b="0" dirty="0">
                        <a:solidFill>
                          <a:srgbClr val="595959"/>
                        </a:solidFill>
                        <a:latin typeface="+mn-lt"/>
                        <a:cs typeface="Segoe"/>
                      </a:endParaRP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N-dimensional arrays, linear algebra, random numbers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389678"/>
                  </a:ext>
                </a:extLst>
              </a:tr>
              <a:tr h="371644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SciPy</a:t>
                      </a:r>
                    </a:p>
                  </a:txBody>
                  <a:tcPr marT="34290" marB="3429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595959"/>
                          </a:solidFill>
                          <a:latin typeface="+mn-lt"/>
                          <a:cs typeface="Segoe"/>
                        </a:rPr>
                        <a:t>Math, Stats, Science and Engineering package</a:t>
                      </a:r>
                    </a:p>
                  </a:txBody>
                  <a:tcPr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50000"/>
                        </a:prst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1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658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1053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Microsoft SQL Server 2017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sp_execute_external_script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31800" y="1952028"/>
            <a:ext cx="8261350" cy="2810948"/>
          </a:xfrm>
        </p:spPr>
        <p:txBody>
          <a:bodyPr/>
          <a:lstStyle/>
          <a:p>
            <a:r>
              <a:rPr lang="en-US" dirty="0"/>
              <a:t>Executes Python via T-SQL in MSSQL 2017</a:t>
            </a:r>
          </a:p>
          <a:p>
            <a:r>
              <a:rPr lang="en-US" dirty="0"/>
              <a:t>Install Machine Learning Services (In-Database)</a:t>
            </a:r>
          </a:p>
          <a:p>
            <a:r>
              <a:rPr lang="en-US" dirty="0"/>
              <a:t>Anaconda Distribution installed with MLS</a:t>
            </a:r>
          </a:p>
          <a:p>
            <a:r>
              <a:rPr lang="en-US" dirty="0"/>
              <a:t>New </a:t>
            </a:r>
            <a:r>
              <a:rPr lang="en-US" dirty="0">
                <a:hlinkClick r:id="rId2"/>
              </a:rPr>
              <a:t>revoscalepy</a:t>
            </a:r>
            <a:r>
              <a:rPr lang="en-US" dirty="0"/>
              <a:t> library – scale and performance</a:t>
            </a:r>
          </a:p>
          <a:p>
            <a:r>
              <a:rPr lang="en-US" dirty="0"/>
              <a:t>Executes outside the SQL Server process</a:t>
            </a:r>
          </a:p>
          <a:p>
            <a:r>
              <a:rPr lang="en-US" dirty="0"/>
              <a:t>Data returned as a pandas data frame</a:t>
            </a:r>
          </a:p>
          <a:p>
            <a:r>
              <a:rPr lang="en-US" dirty="0"/>
              <a:t>Also, supports R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E9CC6-8084-476D-AACC-187D19D1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93" y="1144617"/>
            <a:ext cx="3657237" cy="361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21185-0978-45AA-BE13-57C87A12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247" y="3939433"/>
            <a:ext cx="2343105" cy="8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0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Azure Machine Learning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Execute Python Script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30554EA-74EC-400E-9682-38AF729DEF0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67368" y="1008642"/>
            <a:ext cx="4273782" cy="3697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4BEE9A-64BA-44B6-B2F6-68CECF87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81" y="2142000"/>
            <a:ext cx="2248824" cy="25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Power BI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86E4E-ED93-41B1-A615-01312A31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07" y="3411509"/>
            <a:ext cx="3186855" cy="1465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504101-C9AE-44BF-9D37-8201196F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994" y="309956"/>
            <a:ext cx="3154885" cy="319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9B16-D79B-4C13-9DBF-FAECABE09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32" y="1921476"/>
            <a:ext cx="2007964" cy="4288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262E0-4D05-46F9-90E2-BC4E0077F85D}"/>
              </a:ext>
            </a:extLst>
          </p:cNvPr>
          <p:cNvCxnSpPr/>
          <p:nvPr/>
        </p:nvCxnSpPr>
        <p:spPr>
          <a:xfrm>
            <a:off x="6691423" y="1729318"/>
            <a:ext cx="676020" cy="22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4D8BF6-3261-4994-85A7-0728C5987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75" y="2309282"/>
            <a:ext cx="2778842" cy="2617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93C22-4285-49A5-B578-8DD0A85B3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19" y="934214"/>
            <a:ext cx="2868354" cy="13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75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Power BI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D176C7-731F-432E-9B36-8E574C08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5" y="966057"/>
            <a:ext cx="1405061" cy="1523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CEE244-5AF9-4646-B4C9-3654053D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5" y="2591802"/>
            <a:ext cx="3439761" cy="1078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F3FEA-64DF-47FD-9170-ACD1F680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22" y="793897"/>
            <a:ext cx="5722371" cy="38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95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MS &amp; Python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28637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4374" y="1555750"/>
            <a:ext cx="4445659" cy="1228071"/>
          </a:xfrm>
        </p:spPr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756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Python Docs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https://docs.python.org/3/reference/introduction.html</a:t>
            </a:r>
            <a:r>
              <a:rPr lang="en-US" dirty="0"/>
              <a:t> 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C62CF10E-C07E-4265-8DA1-F6DA48597877}"/>
              </a:ext>
            </a:extLst>
          </p:cNvPr>
          <p:cNvSpPr txBox="1">
            <a:spLocks/>
          </p:cNvSpPr>
          <p:nvPr/>
        </p:nvSpPr>
        <p:spPr>
          <a:xfrm>
            <a:off x="425450" y="2581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Coursera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30AC6F54-0184-4052-8C4C-6F0600789536}"/>
              </a:ext>
            </a:extLst>
          </p:cNvPr>
          <p:cNvSpPr txBox="1">
            <a:spLocks/>
          </p:cNvSpPr>
          <p:nvPr/>
        </p:nvSpPr>
        <p:spPr>
          <a:xfrm>
            <a:off x="425450" y="3028728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https://www.coursera.org/specializations/python</a:t>
            </a:r>
            <a:r>
              <a:rPr lang="en-US" dirty="0"/>
              <a:t> </a:t>
            </a:r>
          </a:p>
        </p:txBody>
      </p:sp>
      <p:sp>
        <p:nvSpPr>
          <p:cNvPr id="7" name="Content Placeholder 45">
            <a:extLst>
              <a:ext uri="{FF2B5EF4-FFF2-40B4-BE49-F238E27FC236}">
                <a16:creationId xmlns:a16="http://schemas.microsoft.com/office/drawing/2014/main" id="{3F3A2AB6-D863-402D-8E1C-65DC4BF22A47}"/>
              </a:ext>
            </a:extLst>
          </p:cNvPr>
          <p:cNvSpPr txBox="1">
            <a:spLocks/>
          </p:cNvSpPr>
          <p:nvPr/>
        </p:nvSpPr>
        <p:spPr>
          <a:xfrm>
            <a:off x="425450" y="36585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 Academy</a:t>
            </a:r>
          </a:p>
        </p:txBody>
      </p:sp>
      <p:sp>
        <p:nvSpPr>
          <p:cNvPr id="8" name="Content Placeholder 46">
            <a:extLst>
              <a:ext uri="{FF2B5EF4-FFF2-40B4-BE49-F238E27FC236}">
                <a16:creationId xmlns:a16="http://schemas.microsoft.com/office/drawing/2014/main" id="{30593253-29FA-4968-B192-345F18CC0B7B}"/>
              </a:ext>
            </a:extLst>
          </p:cNvPr>
          <p:cNvSpPr txBox="1">
            <a:spLocks/>
          </p:cNvSpPr>
          <p:nvPr/>
        </p:nvSpPr>
        <p:spPr>
          <a:xfrm>
            <a:off x="425450" y="4105428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https://academy.microsoft.com/en-us/professional-program/tracks/data-science/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51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Conda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25450" y="1953495"/>
            <a:ext cx="8261350" cy="796739"/>
          </a:xfrm>
        </p:spPr>
        <p:txBody>
          <a:bodyPr/>
          <a:lstStyle/>
          <a:p>
            <a:r>
              <a:rPr lang="en-US" dirty="0"/>
              <a:t>Open Source Package Management System and Environment Management System</a:t>
            </a:r>
          </a:p>
          <a:p>
            <a:r>
              <a:rPr lang="en-US" dirty="0"/>
              <a:t>Launch the “Anaconda Prompt” as Administrator to Manage Anaconda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55A62-FBBE-4A48-A1B3-066DEDAF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31" y="2750234"/>
            <a:ext cx="4855569" cy="20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Hitchhiker’s Guide to Python!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http://docs.python-guide.org/en/latest/</a:t>
            </a:r>
            <a:r>
              <a:rPr lang="en-US" dirty="0"/>
              <a:t> </a:t>
            </a:r>
          </a:p>
        </p:txBody>
      </p:sp>
      <p:sp>
        <p:nvSpPr>
          <p:cNvPr id="5" name="Content Placeholder 45">
            <a:extLst>
              <a:ext uri="{FF2B5EF4-FFF2-40B4-BE49-F238E27FC236}">
                <a16:creationId xmlns:a16="http://schemas.microsoft.com/office/drawing/2014/main" id="{C62CF10E-C07E-4265-8DA1-F6DA48597877}"/>
              </a:ext>
            </a:extLst>
          </p:cNvPr>
          <p:cNvSpPr txBox="1">
            <a:spLocks/>
          </p:cNvSpPr>
          <p:nvPr/>
        </p:nvSpPr>
        <p:spPr>
          <a:xfrm>
            <a:off x="425450" y="25818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Academy</a:t>
            </a:r>
          </a:p>
        </p:txBody>
      </p:sp>
      <p:sp>
        <p:nvSpPr>
          <p:cNvPr id="6" name="Content Placeholder 46">
            <a:extLst>
              <a:ext uri="{FF2B5EF4-FFF2-40B4-BE49-F238E27FC236}">
                <a16:creationId xmlns:a16="http://schemas.microsoft.com/office/drawing/2014/main" id="{30AC6F54-0184-4052-8C4C-6F0600789536}"/>
              </a:ext>
            </a:extLst>
          </p:cNvPr>
          <p:cNvSpPr txBox="1">
            <a:spLocks/>
          </p:cNvSpPr>
          <p:nvPr/>
        </p:nvSpPr>
        <p:spPr>
          <a:xfrm>
            <a:off x="425450" y="3028728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https://www.codecademy.com/en/tracks/python</a:t>
            </a:r>
            <a:r>
              <a:rPr lang="en-US" dirty="0"/>
              <a:t>  </a:t>
            </a:r>
          </a:p>
        </p:txBody>
      </p:sp>
      <p:sp>
        <p:nvSpPr>
          <p:cNvPr id="7" name="Content Placeholder 45">
            <a:extLst>
              <a:ext uri="{FF2B5EF4-FFF2-40B4-BE49-F238E27FC236}">
                <a16:creationId xmlns:a16="http://schemas.microsoft.com/office/drawing/2014/main" id="{3F3A2AB6-D863-402D-8E1C-65DC4BF22A47}"/>
              </a:ext>
            </a:extLst>
          </p:cNvPr>
          <p:cNvSpPr txBox="1">
            <a:spLocks/>
          </p:cNvSpPr>
          <p:nvPr/>
        </p:nvSpPr>
        <p:spPr>
          <a:xfrm>
            <a:off x="425450" y="3658541"/>
            <a:ext cx="8261350" cy="44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800" b="0" i="0" kern="120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Google</a:t>
            </a:r>
          </a:p>
        </p:txBody>
      </p:sp>
      <p:sp>
        <p:nvSpPr>
          <p:cNvPr id="8" name="Content Placeholder 46">
            <a:extLst>
              <a:ext uri="{FF2B5EF4-FFF2-40B4-BE49-F238E27FC236}">
                <a16:creationId xmlns:a16="http://schemas.microsoft.com/office/drawing/2014/main" id="{30593253-29FA-4968-B192-345F18CC0B7B}"/>
              </a:ext>
            </a:extLst>
          </p:cNvPr>
          <p:cNvSpPr txBox="1">
            <a:spLocks/>
          </p:cNvSpPr>
          <p:nvPr/>
        </p:nvSpPr>
        <p:spPr>
          <a:xfrm>
            <a:off x="425450" y="4105428"/>
            <a:ext cx="8261350" cy="4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Segoe UI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https://developers.google.com/edu/python/?hl=en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144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4500-40BB-4DE5-9164-7DFD21A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Our 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152BE-CCEF-41E7-8381-807CEE395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8" y="1150962"/>
            <a:ext cx="1167535" cy="61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6B396-8205-4C1A-AA45-0CC20108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69" y="1320164"/>
            <a:ext cx="1291384" cy="258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032B3-06C2-47C9-B928-2CCC0595A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1" y="2144591"/>
            <a:ext cx="1561181" cy="397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BDC7E0-093C-4AD5-88E5-42F4852F33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42" y="2177770"/>
            <a:ext cx="1410310" cy="232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DAEB-CD15-410E-8933-668851F65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745" y="3022015"/>
            <a:ext cx="1428750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9C9AC-B4AD-4B98-B983-0C064D6D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0" y="3992538"/>
            <a:ext cx="1428750" cy="294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E3E19-2158-4A25-B4CC-D4E4DE643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444" y="2915499"/>
            <a:ext cx="1053254" cy="36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F2471C-59EA-4805-B2B4-704806177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1" y="1320164"/>
            <a:ext cx="1238965" cy="220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B92A97-E136-4B1E-BD57-9B220AF2F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94" y="1320164"/>
            <a:ext cx="1350737" cy="140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E1C439-57EB-4127-A21A-F27A9EA6E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85" y="2990537"/>
            <a:ext cx="1009830" cy="4375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E40D-9D14-4032-AFEA-869A8869DD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43" y="3894563"/>
            <a:ext cx="1634639" cy="490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B88088-BD5A-481B-BD7A-64295417D96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92" y="2994476"/>
            <a:ext cx="1269067" cy="3027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14272E8-97B2-48BF-AF25-2A0C764E09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01168" y="2047870"/>
            <a:ext cx="1316019" cy="4901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B3A995-003E-443A-A944-FBF76FE0A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6" y="3022015"/>
            <a:ext cx="1142083" cy="307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660E6-E43A-4C48-A4BD-9057F93364D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63" y="1073466"/>
            <a:ext cx="1248136" cy="704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15D9C-877C-4D90-BAA9-560548CB5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5" y="3857835"/>
            <a:ext cx="1747875" cy="482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F82A9-DBD6-4295-96A5-63B2C401958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38" y="2078761"/>
            <a:ext cx="1614164" cy="403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E5FEEA-5B9F-4FCC-9D77-A17BC9914CF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97" y="3996597"/>
            <a:ext cx="1537086" cy="4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Jamey Johnston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Sr. Data Scientist/Engineer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/jameyj</a:t>
            </a:r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884502" y="3868788"/>
            <a:ext cx="1171125" cy="247165"/>
          </a:xfrm>
        </p:spPr>
        <p:txBody>
          <a:bodyPr/>
          <a:lstStyle/>
          <a:p>
            <a:r>
              <a:rPr lang="en-US" dirty="0"/>
              <a:t>@STATCowboy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604663" y="3886353"/>
            <a:ext cx="229600" cy="229600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0814" y="3516239"/>
            <a:ext cx="229600" cy="229600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6" name="Picture Placeholder 1">
            <a:extLst>
              <a:ext uri="{FF2B5EF4-FFF2-40B4-BE49-F238E27FC236}">
                <a16:creationId xmlns:a16="http://schemas.microsoft.com/office/drawing/2014/main" id="{98FCE110-CF7C-4085-81D8-DD995A89514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475" y="644525"/>
            <a:ext cx="1443038" cy="1443038"/>
          </a:xfrm>
        </p:spPr>
      </p:pic>
      <p:sp>
        <p:nvSpPr>
          <p:cNvPr id="39" name="Text Placeholder 149">
            <a:extLst>
              <a:ext uri="{FF2B5EF4-FFF2-40B4-BE49-F238E27FC236}">
                <a16:creationId xmlns:a16="http://schemas.microsoft.com/office/drawing/2014/main" id="{715C0798-D012-4573-B69F-BFA965E6E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902" y="1121553"/>
            <a:ext cx="2833895" cy="268836"/>
          </a:xfrm>
        </p:spPr>
        <p:txBody>
          <a:bodyPr/>
          <a:lstStyle/>
          <a:p>
            <a:r>
              <a:rPr lang="en-US" dirty="0"/>
              <a:t>Data Scientist for O&amp;G Company</a:t>
            </a:r>
          </a:p>
        </p:txBody>
      </p:sp>
      <p:sp>
        <p:nvSpPr>
          <p:cNvPr id="40" name="Text Placeholder 152">
            <a:extLst>
              <a:ext uri="{FF2B5EF4-FFF2-40B4-BE49-F238E27FC236}">
                <a16:creationId xmlns:a16="http://schemas.microsoft.com/office/drawing/2014/main" id="{BF48207A-86BC-48A3-928A-87A730FA39C1}"/>
              </a:ext>
            </a:extLst>
          </p:cNvPr>
          <p:cNvSpPr txBox="1">
            <a:spLocks/>
          </p:cNvSpPr>
          <p:nvPr/>
        </p:nvSpPr>
        <p:spPr>
          <a:xfrm>
            <a:off x="5971902" y="1489253"/>
            <a:ext cx="2833895" cy="26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25 years DBA Experience</a:t>
            </a:r>
          </a:p>
        </p:txBody>
      </p:sp>
      <p:sp>
        <p:nvSpPr>
          <p:cNvPr id="41" name="Text Placeholder 154">
            <a:extLst>
              <a:ext uri="{FF2B5EF4-FFF2-40B4-BE49-F238E27FC236}">
                <a16:creationId xmlns:a16="http://schemas.microsoft.com/office/drawing/2014/main" id="{EEFFFC65-64A8-4D3D-8110-F43AC4E5DD84}"/>
              </a:ext>
            </a:extLst>
          </p:cNvPr>
          <p:cNvSpPr txBox="1">
            <a:spLocks/>
          </p:cNvSpPr>
          <p:nvPr/>
        </p:nvSpPr>
        <p:spPr>
          <a:xfrm>
            <a:off x="5971902" y="1864695"/>
            <a:ext cx="2833895" cy="26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Education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66EC5F4-36E5-4017-815F-E4407E20170D}"/>
              </a:ext>
            </a:extLst>
          </p:cNvPr>
          <p:cNvSpPr txBox="1">
            <a:spLocks/>
          </p:cNvSpPr>
          <p:nvPr/>
        </p:nvSpPr>
        <p:spPr>
          <a:xfrm>
            <a:off x="5971902" y="2134004"/>
            <a:ext cx="2833895" cy="59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Texas A&amp;M - MS in Analytics</a:t>
            </a:r>
          </a:p>
          <a:p>
            <a:r>
              <a:rPr lang="en-US"/>
              <a:t>LSU - BS in Spatial Analysis</a:t>
            </a:r>
          </a:p>
          <a:p>
            <a:endParaRPr lang="en-US"/>
          </a:p>
        </p:txBody>
      </p:sp>
      <p:sp>
        <p:nvSpPr>
          <p:cNvPr id="43" name="Text Placeholder 154">
            <a:extLst>
              <a:ext uri="{FF2B5EF4-FFF2-40B4-BE49-F238E27FC236}">
                <a16:creationId xmlns:a16="http://schemas.microsoft.com/office/drawing/2014/main" id="{AF9EE801-DCCD-41C1-9ADB-CD7C39A98104}"/>
              </a:ext>
            </a:extLst>
          </p:cNvPr>
          <p:cNvSpPr txBox="1">
            <a:spLocks/>
          </p:cNvSpPr>
          <p:nvPr/>
        </p:nvSpPr>
        <p:spPr>
          <a:xfrm>
            <a:off x="5986738" y="2729191"/>
            <a:ext cx="2833895" cy="26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</a:rPr>
              <a:t>Semi-Pro Photographer</a:t>
            </a:r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61EB97-DD9B-4F16-AC14-0A7210549B07}"/>
              </a:ext>
            </a:extLst>
          </p:cNvPr>
          <p:cNvSpPr txBox="1">
            <a:spLocks/>
          </p:cNvSpPr>
          <p:nvPr/>
        </p:nvSpPr>
        <p:spPr>
          <a:xfrm>
            <a:off x="5986738" y="2998500"/>
            <a:ext cx="2833895" cy="325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  <a:hlinkClick r:id="rId3"/>
              </a:rPr>
              <a:t>http://jamey.photos</a:t>
            </a:r>
            <a:endParaRPr lang="en-US"/>
          </a:p>
        </p:txBody>
      </p:sp>
      <p:sp>
        <p:nvSpPr>
          <p:cNvPr id="47" name="Text Placeholder 154">
            <a:extLst>
              <a:ext uri="{FF2B5EF4-FFF2-40B4-BE49-F238E27FC236}">
                <a16:creationId xmlns:a16="http://schemas.microsoft.com/office/drawing/2014/main" id="{181713DD-AF3D-41AF-9FD6-442C53F3245E}"/>
              </a:ext>
            </a:extLst>
          </p:cNvPr>
          <p:cNvSpPr txBox="1">
            <a:spLocks/>
          </p:cNvSpPr>
          <p:nvPr/>
        </p:nvSpPr>
        <p:spPr>
          <a:xfrm>
            <a:off x="5971902" y="3333097"/>
            <a:ext cx="2833895" cy="26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Blog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DB6F1EA-1BF9-433B-9C2C-42A350EE5264}"/>
              </a:ext>
            </a:extLst>
          </p:cNvPr>
          <p:cNvSpPr txBox="1">
            <a:spLocks/>
          </p:cNvSpPr>
          <p:nvPr/>
        </p:nvSpPr>
        <p:spPr>
          <a:xfrm>
            <a:off x="5971902" y="3602406"/>
            <a:ext cx="2833895" cy="59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  <a:hlinkClick r:id="rId4"/>
              </a:rPr>
              <a:t>http://STATCowboy.com</a:t>
            </a:r>
            <a:r>
              <a:rPr lang="en-US">
                <a:cs typeface="Segoe UI"/>
              </a:rPr>
              <a:t> </a:t>
            </a:r>
            <a:endParaRPr lang="en-US"/>
          </a:p>
        </p:txBody>
      </p:sp>
      <p:sp>
        <p:nvSpPr>
          <p:cNvPr id="49" name="Text Placeholder 154">
            <a:extLst>
              <a:ext uri="{FF2B5EF4-FFF2-40B4-BE49-F238E27FC236}">
                <a16:creationId xmlns:a16="http://schemas.microsoft.com/office/drawing/2014/main" id="{A7A73D29-F997-411C-B0A2-6979370E7B79}"/>
              </a:ext>
            </a:extLst>
          </p:cNvPr>
          <p:cNvSpPr txBox="1">
            <a:spLocks/>
          </p:cNvSpPr>
          <p:nvPr/>
        </p:nvSpPr>
        <p:spPr>
          <a:xfrm>
            <a:off x="5971902" y="3937677"/>
            <a:ext cx="2833895" cy="26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7C05CAEE-BCEB-458D-90BE-CA9C60CE1DC2}"/>
              </a:ext>
            </a:extLst>
          </p:cNvPr>
          <p:cNvSpPr txBox="1">
            <a:spLocks/>
          </p:cNvSpPr>
          <p:nvPr/>
        </p:nvSpPr>
        <p:spPr>
          <a:xfrm>
            <a:off x="5971902" y="4206986"/>
            <a:ext cx="2833895" cy="59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cs typeface="Segoe UI"/>
                <a:hlinkClick r:id="rId5"/>
              </a:rPr>
              <a:t>https://github.com/STATCowboy/SnakeCharmer-Intro</a:t>
            </a:r>
            <a:endParaRPr lang="en-US" sz="800" dirty="0">
              <a:cs typeface="Segoe UI"/>
            </a:endParaRPr>
          </a:p>
          <a:p>
            <a:endParaRPr lang="en-US" sz="8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15512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Jamey Johnston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@STATCowboy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0642" y="3478408"/>
            <a:ext cx="229599" cy="229599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50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Conda Commands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25450" y="1953495"/>
            <a:ext cx="8261350" cy="29353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All Packages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olas"/>
              </a:rPr>
              <a:t>conda update </a:t>
            </a:r>
            <a:r>
              <a:rPr lang="en-US" sz="1400" dirty="0">
                <a:latin typeface="Consolas"/>
              </a:rPr>
              <a:t>-</a:t>
            </a:r>
            <a:r>
              <a:rPr lang="en-US" sz="1400" dirty="0">
                <a:solidFill>
                  <a:schemeClr val="tx1"/>
                </a:solidFill>
                <a:latin typeface="Consolas"/>
              </a:rPr>
              <a:t>-all</a:t>
            </a:r>
            <a:endParaRPr lang="en-US" sz="1000" dirty="0">
              <a:solidFill>
                <a:schemeClr val="tx1"/>
              </a:solidFill>
              <a:latin typeface="Consola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New Environment (e.g. Python 3.6)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1400" dirty="0">
                <a:latin typeface="Consolas"/>
              </a:rPr>
              <a:t>conda create --name python36 python=3.6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1400" dirty="0">
                <a:latin typeface="Consolas"/>
              </a:rPr>
              <a:t>activate python36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Install Packages (few examples below)</a:t>
            </a:r>
          </a:p>
          <a:p>
            <a:pPr marL="1379538" lvl="3" indent="-457200">
              <a:buFont typeface="+mj-lt"/>
              <a:buAutoNum type="arabicPeriod"/>
            </a:pPr>
            <a:r>
              <a:rPr lang="en-US" sz="1400" dirty="0">
                <a:latin typeface="Consolas"/>
              </a:rPr>
              <a:t>conda install seaborn</a:t>
            </a:r>
          </a:p>
          <a:p>
            <a:pPr marL="1379538" lvl="3" indent="-457200">
              <a:buFont typeface="+mj-lt"/>
              <a:buAutoNum type="arabicPeriod"/>
            </a:pPr>
            <a:r>
              <a:rPr lang="en-US" sz="1400" dirty="0">
                <a:latin typeface="Consolas"/>
              </a:rPr>
              <a:t>conda install spyder</a:t>
            </a:r>
          </a:p>
          <a:p>
            <a:pPr marL="1379538" lvl="3" indent="-457200">
              <a:buFont typeface="+mj-lt"/>
              <a:buAutoNum type="arabicPeriod"/>
            </a:pPr>
            <a:r>
              <a:rPr lang="en-US" sz="1400" dirty="0">
                <a:latin typeface="Consolas"/>
              </a:rPr>
              <a:t>conda install jupyter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Setup a Python 2.7 Environment: Use above steps and change 36 to 27 and 3.6 to 2.7</a:t>
            </a:r>
          </a:p>
        </p:txBody>
      </p:sp>
    </p:spTree>
    <p:extLst>
      <p:ext uri="{BB962C8B-B14F-4D97-AF65-F5344CB8AC3E}">
        <p14:creationId xmlns:p14="http://schemas.microsoft.com/office/powerpoint/2010/main" val="101964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Conda Commands 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quarter" idx="11"/>
          </p:nvPr>
        </p:nvSpPr>
        <p:spPr>
          <a:xfrm>
            <a:off x="425450" y="1953495"/>
            <a:ext cx="8261350" cy="29353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Environments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olas"/>
              </a:rPr>
              <a:t>conda env list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* indicates active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Packages in Environment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/>
              </a:rPr>
              <a:t>conda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an Environment</a:t>
            </a:r>
          </a:p>
          <a:p>
            <a:pPr marL="800100" lvl="1" indent="-457200"/>
            <a:r>
              <a:rPr lang="pt-BR" sz="1400" dirty="0">
                <a:latin typeface="Consolas"/>
              </a:rPr>
              <a:t>conda env remove --name deleteme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Package</a:t>
            </a:r>
          </a:p>
          <a:p>
            <a:pPr marL="800100" lvl="1" indent="-457200"/>
            <a:r>
              <a:rPr lang="pt-BR" sz="1400" dirty="0">
                <a:latin typeface="Consolas"/>
              </a:rPr>
              <a:t>conda update PACKAGENAME</a:t>
            </a:r>
            <a:br>
              <a:rPr lang="pt-BR" sz="1400" dirty="0">
                <a:latin typeface="Consolas"/>
              </a:rPr>
            </a:br>
            <a:endParaRPr lang="en-US" sz="600" dirty="0">
              <a:latin typeface="Consolas"/>
            </a:endParaRPr>
          </a:p>
          <a:p>
            <a:pPr marL="457200" indent="-457200"/>
            <a:r>
              <a:rPr lang="en-US" dirty="0">
                <a:hlinkClick r:id="rId2"/>
              </a:rPr>
              <a:t>https://conda.io/docs/_downloads/conda-cheatsheet.pdf</a:t>
            </a:r>
            <a:endParaRPr lang="en-US" dirty="0"/>
          </a:p>
          <a:p>
            <a:pPr marL="457200" indent="-457200"/>
            <a:endParaRPr lang="en-US" sz="10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4091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82244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2606</TotalTime>
  <Words>2298</Words>
  <Application>Microsoft Office PowerPoint</Application>
  <PresentationFormat>On-screen Show (16:9)</PresentationFormat>
  <Paragraphs>438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Century Gothic</vt:lpstr>
      <vt:lpstr>Consolas</vt:lpstr>
      <vt:lpstr>Gotham Light</vt:lpstr>
      <vt:lpstr>Open Sans</vt:lpstr>
      <vt:lpstr>Segoe</vt:lpstr>
      <vt:lpstr>Segoe UI</vt:lpstr>
      <vt:lpstr>Segoe UI Light</vt:lpstr>
      <vt:lpstr>Segoe UI Semibold</vt:lpstr>
      <vt:lpstr>Segoe UI Semilight</vt:lpstr>
      <vt:lpstr>PASS 2013_SpeakerTemplate_16x9</vt:lpstr>
      <vt:lpstr>1_PASS 2013_SpeakerTemplate_16x9</vt:lpstr>
      <vt:lpstr>PowerPoint Presentation</vt:lpstr>
      <vt:lpstr>OregonSQL User Group</vt:lpstr>
      <vt:lpstr>Agenda</vt:lpstr>
      <vt:lpstr>Introduction to Python</vt:lpstr>
      <vt:lpstr>Anaconda</vt:lpstr>
      <vt:lpstr>Anaconda</vt:lpstr>
      <vt:lpstr>Anaconda</vt:lpstr>
      <vt:lpstr>Anaconda</vt:lpstr>
      <vt:lpstr>Conda</vt:lpstr>
      <vt:lpstr>Python IDE</vt:lpstr>
      <vt:lpstr>PyCharm</vt:lpstr>
      <vt:lpstr>Jupyter Notebooks</vt:lpstr>
      <vt:lpstr>IDE / Tools</vt:lpstr>
      <vt:lpstr>Comments</vt:lpstr>
      <vt:lpstr>Numbers</vt:lpstr>
      <vt:lpstr>Strings</vt:lpstr>
      <vt:lpstr>Strings</vt:lpstr>
      <vt:lpstr>Strings</vt:lpstr>
      <vt:lpstr>Strings</vt:lpstr>
      <vt:lpstr>Strings</vt:lpstr>
      <vt:lpstr>Strings</vt:lpstr>
      <vt:lpstr>Basics</vt:lpstr>
      <vt:lpstr>Lists</vt:lpstr>
      <vt:lpstr>Lists</vt:lpstr>
      <vt:lpstr>Lists</vt:lpstr>
      <vt:lpstr>Lists</vt:lpstr>
      <vt:lpstr>Tuples</vt:lpstr>
      <vt:lpstr>Tuples</vt:lpstr>
      <vt:lpstr>Dictionaries</vt:lpstr>
      <vt:lpstr>Dictionaries</vt:lpstr>
      <vt:lpstr>Pandas</vt:lpstr>
      <vt:lpstr>Pandas</vt:lpstr>
      <vt:lpstr>Pandas</vt:lpstr>
      <vt:lpstr>Pandas</vt:lpstr>
      <vt:lpstr>Data Structure</vt:lpstr>
      <vt:lpstr>Control Flows</vt:lpstr>
      <vt:lpstr>Control Flows</vt:lpstr>
      <vt:lpstr>Control Flows</vt:lpstr>
      <vt:lpstr>Control Flows</vt:lpstr>
      <vt:lpstr>Control Flows</vt:lpstr>
      <vt:lpstr>Control Flows</vt:lpstr>
      <vt:lpstr>Control Flows</vt:lpstr>
      <vt:lpstr>Control Flows</vt:lpstr>
      <vt:lpstr>Control Flows</vt:lpstr>
      <vt:lpstr>Control Flows</vt:lpstr>
      <vt:lpstr>Control Flows</vt:lpstr>
      <vt:lpstr>Functions</vt:lpstr>
      <vt:lpstr>Control Flows</vt:lpstr>
      <vt:lpstr>Packages</vt:lpstr>
      <vt:lpstr>Packages</vt:lpstr>
      <vt:lpstr>Packages</vt:lpstr>
      <vt:lpstr>Packages</vt:lpstr>
      <vt:lpstr>Python and Microsoft SQL Server 2017</vt:lpstr>
      <vt:lpstr>Python and Azure Machine Learning</vt:lpstr>
      <vt:lpstr>Python and Power BI</vt:lpstr>
      <vt:lpstr>Python and Power BI</vt:lpstr>
      <vt:lpstr>MS &amp; Python</vt:lpstr>
      <vt:lpstr>Data Science</vt:lpstr>
      <vt:lpstr>References</vt:lpstr>
      <vt:lpstr>References</vt:lpstr>
      <vt:lpstr>Support Our Sponsors</vt:lpstr>
      <vt:lpstr>Jamey Johnston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Jamey Johnston</cp:lastModifiedBy>
  <cp:revision>603</cp:revision>
  <dcterms:created xsi:type="dcterms:W3CDTF">2013-07-12T18:23:55Z</dcterms:created>
  <dcterms:modified xsi:type="dcterms:W3CDTF">2018-11-03T17:27:31Z</dcterms:modified>
</cp:coreProperties>
</file>